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Shortening of LDPC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Qualcomm,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LG, Intel, Nokia, ASB,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R1-1701464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5.1.5.1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700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1"/>
            <a:r>
              <a:rPr lang="en-US" dirty="0"/>
              <a:t>UL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2"/>
            <a:r>
              <a:rPr lang="en-US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implementation complexity and flexibility)</a:t>
            </a:r>
          </a:p>
          <a:p>
            <a:pPr lvl="2"/>
            <a:r>
              <a:rPr lang="en-US" dirty="0"/>
              <a:t>(Note that it is already agreed to adopt LDPC for large block sizes)</a:t>
            </a:r>
          </a:p>
          <a:p>
            <a:pPr lvl="1"/>
            <a:r>
              <a:rPr lang="en-US" dirty="0"/>
              <a:t>DL </a:t>
            </a:r>
            <a:r>
              <a:rPr lang="en-US" dirty="0" err="1"/>
              <a:t>eMBB</a:t>
            </a:r>
            <a:r>
              <a:rPr lang="en-US" dirty="0"/>
              <a:t> data channels:</a:t>
            </a:r>
          </a:p>
          <a:p>
            <a:pPr lvl="2"/>
            <a:r>
              <a:rPr lang="en-US" dirty="0"/>
              <a:t>Adopt flexible LDPC as the single channel coding scheme for all block sizes</a:t>
            </a:r>
          </a:p>
          <a:p>
            <a:r>
              <a:rPr lang="en-US" b="1" u="sng" dirty="0"/>
              <a:t>Agreement</a:t>
            </a:r>
            <a:r>
              <a:rPr lang="en-US" u="sng" dirty="0"/>
              <a:t> </a:t>
            </a:r>
            <a:r>
              <a:rPr lang="en-US" dirty="0"/>
              <a:t>(RAN1#86):</a:t>
            </a:r>
          </a:p>
          <a:p>
            <a:pPr lvl="1"/>
            <a:r>
              <a:rPr lang="en-US" dirty="0"/>
              <a:t>Channel coding techniques for NR, should support the following:</a:t>
            </a:r>
          </a:p>
          <a:p>
            <a:pPr lvl="2"/>
            <a:r>
              <a:rPr lang="en-US" dirty="0"/>
              <a:t>Info block size K flexibility: </a:t>
            </a:r>
          </a:p>
          <a:p>
            <a:pPr lvl="3"/>
            <a:r>
              <a:rPr lang="en-US" dirty="0"/>
              <a:t>Granularity at lower end of range of K = [D1] bits</a:t>
            </a:r>
          </a:p>
          <a:p>
            <a:pPr lvl="4"/>
            <a:r>
              <a:rPr lang="en-US" dirty="0"/>
              <a:t>D1 may be different for control and data channels</a:t>
            </a:r>
          </a:p>
          <a:p>
            <a:pPr lvl="4"/>
            <a:r>
              <a:rPr lang="en-US" dirty="0"/>
              <a:t>FFS whether D1 may be different for different code rates</a:t>
            </a:r>
          </a:p>
          <a:p>
            <a:pPr lvl="3"/>
            <a:r>
              <a:rPr lang="en-US" dirty="0"/>
              <a:t>FFS whether the granularity is coarser at higher values of K </a:t>
            </a:r>
          </a:p>
          <a:p>
            <a:pPr lvl="3"/>
            <a:r>
              <a:rPr lang="en-US" dirty="0"/>
              <a:t>Shortening (i.e. assigning info bits to known values, e.g. 0) may be used to provide info block size flexibility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 Shortening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Shortening is applied before LDPC encoding when necessary</a:t>
            </a:r>
          </a:p>
          <a:p>
            <a:pPr lvl="1"/>
            <a:r>
              <a:rPr lang="en-US" dirty="0"/>
              <a:t>Filler bits F are attached at the end of info block B to form vector U = [B F] </a:t>
            </a:r>
          </a:p>
          <a:p>
            <a:pPr lvl="1"/>
            <a:r>
              <a:rPr lang="en-US" dirty="0"/>
              <a:t>Vector U is the input to LDPC encoding</a:t>
            </a:r>
          </a:p>
          <a:p>
            <a:pPr lvl="1"/>
            <a:r>
              <a:rPr lang="en-US" dirty="0"/>
              <a:t>The filler bits F are not transmitted</a:t>
            </a:r>
          </a:p>
        </p:txBody>
      </p:sp>
    </p:spTree>
    <p:extLst>
      <p:ext uri="{BB962C8B-B14F-4D97-AF65-F5344CB8AC3E}">
        <p14:creationId xmlns:p14="http://schemas.microsoft.com/office/powerpoint/2010/main" val="9603829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3937</TotalTime>
  <Words>258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Shortening of LDPC Codes</vt:lpstr>
      <vt:lpstr>Background</vt:lpstr>
      <vt:lpstr>Proposal: Shortening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222</cp:revision>
  <dcterms:created xsi:type="dcterms:W3CDTF">2006-08-16T00:00:00Z</dcterms:created>
  <dcterms:modified xsi:type="dcterms:W3CDTF">2017-01-19T16:09:49Z</dcterms:modified>
</cp:coreProperties>
</file>