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68" autoAdjust="0"/>
    <p:restoredTop sz="94660"/>
  </p:normalViewPr>
  <p:slideViewPr>
    <p:cSldViewPr>
      <p:cViewPr>
        <p:scale>
          <a:sx n="100" d="100"/>
          <a:sy n="100" d="100"/>
        </p:scale>
        <p:origin x="-960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44757-3EC3-460C-85CF-8073F831D1BB}" type="datetimeFigureOut">
              <a:rPr lang="en-US" altLang="ko-KR"/>
              <a:pPr>
                <a:defRPr/>
              </a:pPr>
              <a:t>1/19/2017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27694-1EB0-41E8-85DA-1A4DE603DF4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183166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B6BB6-B6B5-48BA-B53D-C1CDAB9E77F7}" type="datetimeFigureOut">
              <a:rPr lang="en-US" altLang="ko-KR"/>
              <a:pPr>
                <a:defRPr/>
              </a:pPr>
              <a:t>1/19/2017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21D28-98AE-4210-969B-AA69C5F6383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30133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A07D1-5F8D-42A6-B0AC-DD2FB8795F62}" type="datetimeFigureOut">
              <a:rPr lang="en-US" altLang="ko-KR"/>
              <a:pPr>
                <a:defRPr/>
              </a:pPr>
              <a:t>1/19/2017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E7F-9455-4C28-8154-30CF1BB839C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397952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altLang="ko-KR" dirty="0" smtClean="0"/>
          </a:p>
          <a:p>
            <a:pPr lvl="4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DBFEB-0CD2-4146-8E01-BC54BF9AE81E}" type="datetimeFigureOut">
              <a:rPr lang="en-US" altLang="ko-KR"/>
              <a:pPr>
                <a:defRPr/>
              </a:pPr>
              <a:t>1/19/2017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267DD-C08A-40C3-9146-3EDF9F208F5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45923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A0F9F-CC45-4F57-9895-57D1B0DD1A56}" type="datetimeFigureOut">
              <a:rPr lang="en-US" altLang="ko-KR"/>
              <a:pPr>
                <a:defRPr/>
              </a:pPr>
              <a:t>1/19/2017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83F3D-5564-402F-A581-650FA225B62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087476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D77C9-0E15-47B5-90AE-5C704F7100B8}" type="datetimeFigureOut">
              <a:rPr lang="en-US" altLang="ko-KR"/>
              <a:pPr>
                <a:defRPr/>
              </a:pPr>
              <a:t>1/19/2017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EC0F1-E844-4161-8CDA-E4C448B4BA5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457663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A1928-61B7-4BF1-9BD0-79EB661C89BB}" type="datetimeFigureOut">
              <a:rPr lang="en-US" altLang="ko-KR"/>
              <a:pPr>
                <a:defRPr/>
              </a:pPr>
              <a:t>1/19/2017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F2505-03AC-4FA5-8D8D-1B417BA797A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085633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5435C-96D8-4097-ACC6-CE229EE9966E}" type="datetimeFigureOut">
              <a:rPr lang="en-US" altLang="ko-KR"/>
              <a:pPr>
                <a:defRPr/>
              </a:pPr>
              <a:t>1/19/2017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35271-6F99-4122-9E5A-9FC9757A5AE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507276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8AB28-4F66-416A-807E-A0AB85C1320D}" type="datetimeFigureOut">
              <a:rPr lang="en-US" altLang="ko-KR"/>
              <a:pPr>
                <a:defRPr/>
              </a:pPr>
              <a:t>1/19/2017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B52B8-7677-4080-9255-3EB5DD68C03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632658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0EED4-561C-4B2C-9ADA-3C7157AC3EB7}" type="datetimeFigureOut">
              <a:rPr lang="en-US" altLang="ko-KR"/>
              <a:pPr>
                <a:defRPr/>
              </a:pPr>
              <a:t>1/19/2017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6FCC3-BCB2-449F-B469-249284E3504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565430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35EF4-7F9C-48F7-A8EA-4AD70BAEE316}" type="datetimeFigureOut">
              <a:rPr lang="en-US" altLang="ko-KR"/>
              <a:pPr>
                <a:defRPr/>
              </a:pPr>
              <a:t>1/19/2017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166EA-E4DD-49CA-8460-E1AD2DA8BCB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73562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굴림" charset="-127"/>
              </a:defRPr>
            </a:lvl1pPr>
          </a:lstStyle>
          <a:p>
            <a:pPr>
              <a:defRPr/>
            </a:pPr>
            <a:fld id="{8EC5FCBA-5087-4F23-A102-31D14B26A84B}" type="datetimeFigureOut">
              <a:rPr lang="en-US" altLang="ko-KR"/>
              <a:pPr>
                <a:defRPr/>
              </a:pPr>
              <a:t>1/19/2017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굴림" charset="-127"/>
              </a:defRPr>
            </a:lvl1pPr>
          </a:lstStyle>
          <a:p>
            <a:pPr>
              <a:defRPr/>
            </a:pPr>
            <a:fld id="{BA1ECC14-09E1-4706-9047-A38116B4745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511425"/>
            <a:ext cx="7772400" cy="1831975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WF on HARQ timing for NR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572000"/>
            <a:ext cx="7239000" cy="1752600"/>
          </a:xfrm>
        </p:spPr>
        <p:txBody>
          <a:bodyPr/>
          <a:lstStyle/>
          <a:p>
            <a:pPr eaLnBrk="1" hangingPunct="1"/>
            <a:r>
              <a:rPr lang="en-US" altLang="ko-KR" sz="2800" dirty="0" smtClean="0">
                <a:solidFill>
                  <a:schemeClr val="tx1"/>
                </a:solidFill>
              </a:rPr>
              <a:t>LG Electronics, </a:t>
            </a:r>
            <a:r>
              <a:rPr lang="en-US" altLang="ko-KR" sz="2800" dirty="0">
                <a:solidFill>
                  <a:schemeClr val="tx1"/>
                </a:solidFill>
              </a:rPr>
              <a:t>NTT </a:t>
            </a:r>
            <a:r>
              <a:rPr lang="en-US" altLang="ko-KR" sz="2800" dirty="0" smtClean="0">
                <a:solidFill>
                  <a:schemeClr val="tx1"/>
                </a:solidFill>
              </a:rPr>
              <a:t>DOCOM</a:t>
            </a:r>
            <a:r>
              <a:rPr lang="en-US" altLang="ko-KR" sz="2800" dirty="0">
                <a:solidFill>
                  <a:schemeClr val="tx1"/>
                </a:solidFill>
              </a:rPr>
              <a:t>O, </a:t>
            </a:r>
            <a:r>
              <a:rPr lang="en-US" altLang="ko-KR" sz="2800" dirty="0" smtClean="0">
                <a:solidFill>
                  <a:schemeClr val="tx1"/>
                </a:solidFill>
              </a:rPr>
              <a:t>Huawei</a:t>
            </a:r>
            <a:endParaRPr lang="en-US" altLang="ko-KR" sz="2800" dirty="0" smtClean="0">
              <a:solidFill>
                <a:srgbClr val="FF0000"/>
              </a:solidFill>
              <a:ea typeface="굴림" charset="-127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969"/>
            <a:ext cx="85344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NR Ad-Hoc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701440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Spokane, USA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January 2017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57200" y="167640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5.1.3.3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57200" y="396875"/>
            <a:ext cx="8229600" cy="1143000"/>
          </a:xfrm>
        </p:spPr>
        <p:txBody>
          <a:bodyPr/>
          <a:lstStyle/>
          <a:p>
            <a:r>
              <a:rPr lang="en-US" altLang="ko-KR" smtClean="0"/>
              <a:t>Proposal</a:t>
            </a:r>
            <a:endParaRPr lang="ko-KR" altLang="en-US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49580" y="1722438"/>
            <a:ext cx="8161020" cy="4525962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altLang="ko-KR" sz="2800" dirty="0" smtClean="0"/>
              <a:t>NR supports different minimum </a:t>
            </a:r>
            <a:r>
              <a:rPr lang="en-US" altLang="ko-KR" sz="2800" dirty="0"/>
              <a:t>HARQ processing </a:t>
            </a:r>
            <a:r>
              <a:rPr lang="en-US" altLang="ko-KR" sz="2800" dirty="0" smtClean="0"/>
              <a:t>time per NR UE </a:t>
            </a:r>
          </a:p>
          <a:p>
            <a:pPr lvl="1">
              <a:spcBef>
                <a:spcPts val="300"/>
              </a:spcBef>
            </a:pPr>
            <a:r>
              <a:rPr lang="en-US" altLang="ko-KR" sz="2000" dirty="0" smtClean="0"/>
              <a:t>The </a:t>
            </a:r>
            <a:r>
              <a:rPr lang="en-US" altLang="ko-KR" sz="2000" dirty="0"/>
              <a:t>HARQ processing time at least includes</a:t>
            </a:r>
            <a:r>
              <a:rPr lang="en-US" altLang="ko-KR" sz="2000" dirty="0" smtClean="0"/>
              <a:t>:</a:t>
            </a:r>
          </a:p>
          <a:p>
            <a:pPr lvl="2" latinLnBrk="1">
              <a:spcBef>
                <a:spcPts val="300"/>
              </a:spcBef>
            </a:pPr>
            <a:r>
              <a:rPr lang="en-US" altLang="ko-KR" sz="2000" dirty="0"/>
              <a:t>Delay between DL data </a:t>
            </a:r>
            <a:r>
              <a:rPr lang="en-US" altLang="ko-KR" sz="2000" dirty="0" smtClean="0"/>
              <a:t>reception timing </a:t>
            </a:r>
            <a:r>
              <a:rPr lang="en-US" altLang="ko-KR" sz="2000" dirty="0"/>
              <a:t>to the corresponding HARQ-ACK </a:t>
            </a:r>
            <a:r>
              <a:rPr lang="en-US" altLang="ko-KR" sz="2000" dirty="0" smtClean="0"/>
              <a:t>transmission timing</a:t>
            </a:r>
            <a:endParaRPr lang="ko-KR" altLang="ko-KR" sz="2000" dirty="0"/>
          </a:p>
          <a:p>
            <a:pPr lvl="2" latinLnBrk="1">
              <a:spcBef>
                <a:spcPts val="300"/>
              </a:spcBef>
            </a:pPr>
            <a:r>
              <a:rPr lang="en-US" altLang="ko-KR" sz="2000" dirty="0"/>
              <a:t>Delay between UL grant reception </a:t>
            </a:r>
            <a:r>
              <a:rPr lang="en-US" altLang="ko-KR" sz="2000" dirty="0" smtClean="0"/>
              <a:t>timing to </a:t>
            </a:r>
            <a:r>
              <a:rPr lang="en-US" altLang="ko-KR" sz="2000" dirty="0"/>
              <a:t>the corresponding </a:t>
            </a:r>
            <a:r>
              <a:rPr lang="en-US" altLang="ko-KR" sz="2000" dirty="0" smtClean="0"/>
              <a:t/>
            </a:r>
            <a:br>
              <a:rPr lang="en-US" altLang="ko-KR" sz="2000" dirty="0" smtClean="0"/>
            </a:br>
            <a:r>
              <a:rPr lang="en-US" altLang="ko-KR" sz="2000" dirty="0" smtClean="0"/>
              <a:t>UL </a:t>
            </a:r>
            <a:r>
              <a:rPr lang="en-US" altLang="ko-KR" sz="2000" dirty="0"/>
              <a:t>data </a:t>
            </a:r>
            <a:r>
              <a:rPr lang="en-US" altLang="ko-KR" sz="2000" dirty="0" smtClean="0"/>
              <a:t>transmission timing</a:t>
            </a:r>
          </a:p>
          <a:p>
            <a:pPr lvl="2" latinLnBrk="1">
              <a:spcBef>
                <a:spcPts val="300"/>
              </a:spcBef>
            </a:pPr>
            <a:endParaRPr lang="ko-KR" altLang="ko-KR" sz="800" dirty="0"/>
          </a:p>
          <a:p>
            <a:pPr>
              <a:spcBef>
                <a:spcPts val="300"/>
              </a:spcBef>
            </a:pPr>
            <a:r>
              <a:rPr lang="en-US" altLang="ko-KR" sz="2800" dirty="0"/>
              <a:t>NR UE is required to report its capability of </a:t>
            </a:r>
            <a:r>
              <a:rPr lang="en-US" altLang="ko-KR" sz="2800" dirty="0" smtClean="0"/>
              <a:t>minimum </a:t>
            </a:r>
            <a:r>
              <a:rPr lang="en-US" altLang="ko-KR" sz="2800" dirty="0"/>
              <a:t>HARQ processing time to </a:t>
            </a:r>
            <a:r>
              <a:rPr lang="en-US" altLang="ko-KR" sz="2800" dirty="0" err="1"/>
              <a:t>gNB</a:t>
            </a:r>
            <a:endParaRPr lang="en-US" altLang="ko-KR" sz="2800" dirty="0"/>
          </a:p>
          <a:p>
            <a:pPr lvl="1">
              <a:spcBef>
                <a:spcPts val="300"/>
              </a:spcBef>
            </a:pPr>
            <a:r>
              <a:rPr lang="en-US" altLang="ko-KR" sz="2400" dirty="0"/>
              <a:t>FFS on </a:t>
            </a:r>
            <a:r>
              <a:rPr lang="en-US" altLang="ko-KR" sz="2400" dirty="0" smtClean="0"/>
              <a:t>details for the report</a:t>
            </a:r>
          </a:p>
          <a:p>
            <a:pPr lvl="2">
              <a:spcBef>
                <a:spcPts val="300"/>
              </a:spcBef>
            </a:pPr>
            <a:r>
              <a:rPr lang="en-US" altLang="ko-KR" sz="2000" dirty="0" smtClean="0"/>
              <a:t>e.g</a:t>
            </a:r>
            <a:r>
              <a:rPr lang="en-US" altLang="ko-KR" sz="2000" dirty="0"/>
              <a:t>. reported processing time </a:t>
            </a:r>
            <a:r>
              <a:rPr lang="en-US" altLang="ko-KR" sz="2000" dirty="0" smtClean="0"/>
              <a:t>granularity</a:t>
            </a:r>
            <a:endParaRPr lang="ko-KR" altLang="ko-KR" sz="2000" dirty="0"/>
          </a:p>
          <a:p>
            <a:pPr lvl="1">
              <a:spcBef>
                <a:spcPts val="300"/>
              </a:spcBef>
            </a:pPr>
            <a:endParaRPr lang="en-US" altLang="ko-KR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 xsi:nil="true"/>
    <Owner xmlns="66EEDB98-F073-460B-B9B0-9643F9FE785E">
      <UserInfo xmlns="66EEDB98-F073-460B-B9B0-9643F9FE785E">
        <DisplayName xmlns="66EEDB98-F073-460B-B9B0-9643F9FE785E"/>
        <AccountId xmlns="66EEDB98-F073-460B-B9B0-9643F9FE785E" xsi:nil="true"/>
        <AccountType xmlns="66EEDB98-F073-460B-B9B0-9643F9FE785E"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/>
</file>

<file path=customXml/itemProps1.xml><?xml version="1.0" encoding="utf-8"?>
<ds:datastoreItem xmlns:ds="http://schemas.openxmlformats.org/officeDocument/2006/customXml" ds:itemID="{250AE8F9-02CF-4F89-B600-26CB654EA20A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66EEDB98-F073-460B-B9B0-9643F9FE785E"/>
    <ds:schemaRef ds:uri="http://schemas.microsoft.com/office/2006/metadata/properties"/>
    <ds:schemaRef ds:uri="http://www.w3.org/XML/1998/namespace"/>
    <ds:schemaRef ds:uri="http://purl.org/dc/terms/"/>
    <ds:schemaRef ds:uri="http://purl.org/dc/elements/1.1/"/>
    <ds:schemaRef ds:uri="http://schemas.microsoft.com/office/2006/documentManagement/types"/>
    <ds:schemaRef ds:uri="17c5c574-4f42-45b3-8a7f-77d8e859d074"/>
  </ds:schemaRefs>
</ds:datastoreItem>
</file>

<file path=customXml/itemProps2.xml><?xml version="1.0" encoding="utf-8"?>
<ds:datastoreItem xmlns:ds="http://schemas.openxmlformats.org/officeDocument/2006/customXml" ds:itemID="{2BA79857-0474-4C08-B773-186E5449B0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CF2227C-5B97-413C-A48C-507005D384A8}">
  <ds:schemaRefs>
    <ds:schemaRef ds:uri="http://schemas.microsoft.com/office/2006/metadata/long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15693</TotalTime>
  <Words>66</Words>
  <Application>Microsoft Office PowerPoint</Application>
  <PresentationFormat>화면 슬라이드 쇼(4:3)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HARQ timing for NR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Patil, Shailesh</dc:creator>
  <cp:lastModifiedBy>admin</cp:lastModifiedBy>
  <cp:revision>545</cp:revision>
  <dcterms:created xsi:type="dcterms:W3CDTF">2006-08-16T00:00:00Z</dcterms:created>
  <dcterms:modified xsi:type="dcterms:W3CDTF">2017-01-19T01:09:13Z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H4P5ACNAWDMP-2-3460</vt:lpwstr>
  </property>
  <property fmtid="{D5CDD505-2E9C-101B-9397-08002B2CF9AE}" pid="3" name="_dlc_DocIdItemGuid">
    <vt:lpwstr>5965e94f-4515-403b-a66c-f0759ecdfb7d</vt:lpwstr>
  </property>
  <property fmtid="{D5CDD505-2E9C-101B-9397-08002B2CF9AE}" pid="4" name="_dlc_DocIdUrl">
    <vt:lpwstr>http://projects/sites/LTED/_layouts/DocIdRedir.aspx?ID=H4P5ACNAWDMP-2-3460, H4P5ACNAWDMP-2-3460</vt:lpwstr>
  </property>
  <property fmtid="{D5CDD505-2E9C-101B-9397-08002B2CF9AE}" pid="5" name="sflag">
    <vt:lpwstr>1447564699</vt:lpwstr>
  </property>
</Properties>
</file>