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90" d="100"/>
          <a:sy n="90" d="100"/>
        </p:scale>
        <p:origin x="132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NR Ad-Hoc Meeting</a:t>
            </a:r>
            <a:r>
              <a:rPr lang="en-GB" sz="2400" b="1" dirty="0"/>
              <a:t>	</a:t>
            </a:r>
            <a:r>
              <a:rPr lang="en-GB" sz="2400" b="1" dirty="0" smtClean="0"/>
              <a:t>	  </a:t>
            </a:r>
            <a:r>
              <a:rPr lang="en-GB" sz="2400" b="1" dirty="0" smtClean="0"/>
              <a:t> R1-1701435 </a:t>
            </a:r>
            <a:r>
              <a:rPr lang="en-US" sz="2400" b="1" dirty="0" smtClean="0"/>
              <a:t>Spokane,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5.1.2.3.3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PT-RS for </a:t>
            </a:r>
            <a:r>
              <a:rPr lang="en-US" sz="4000" dirty="0" err="1" smtClean="0"/>
              <a:t>DFTsOFDM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Mitsubishi Electric, CATT,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Intel</a:t>
            </a:r>
            <a:r>
              <a:rPr lang="en-US" sz="2800" smtClean="0"/>
              <a:t>, Qualcomm 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295400"/>
            <a:ext cx="8610600" cy="51816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altLang="ja-JP" sz="2000" dirty="0" smtClean="0"/>
              <a:t>In </a:t>
            </a:r>
            <a:r>
              <a:rPr lang="en-US" altLang="ja-JP" sz="2000" dirty="0"/>
              <a:t>the RAN1#86b meeting, the following agreement was </a:t>
            </a:r>
            <a:r>
              <a:rPr lang="en-US" altLang="ja-JP" sz="2000" dirty="0" smtClean="0"/>
              <a:t>made [1]</a:t>
            </a:r>
            <a:endParaRPr lang="en-US" altLang="zh-CN" sz="2000" dirty="0" smtClean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0"/>
            <a:r>
              <a:rPr lang="en-US" sz="2400" i="1" dirty="0"/>
              <a:t>The following are to be studied for PT-RS:</a:t>
            </a:r>
            <a:endParaRPr lang="fr-FR" sz="2400" dirty="0"/>
          </a:p>
          <a:p>
            <a:pPr lvl="1"/>
            <a:r>
              <a:rPr lang="fr-FR" sz="2000" i="1" dirty="0" smtClean="0"/>
              <a:t>[…..]</a:t>
            </a:r>
            <a:endParaRPr lang="fr-FR" sz="2000" dirty="0"/>
          </a:p>
          <a:p>
            <a:pPr lvl="1"/>
            <a:r>
              <a:rPr lang="en-US" sz="2000" i="1" dirty="0" smtClean="0"/>
              <a:t>Whether </a:t>
            </a:r>
            <a:r>
              <a:rPr lang="en-US" sz="2000" i="1" dirty="0"/>
              <a:t>PT-RS is necessary for DFT-s-OFDM waveform</a:t>
            </a:r>
            <a:endParaRPr lang="fr-FR" sz="2000" dirty="0"/>
          </a:p>
          <a:p>
            <a:pPr marL="457200" lvl="1" indent="0">
              <a:buNone/>
            </a:pPr>
            <a:endParaRPr lang="en-US" altLang="zh-CN" sz="2000" i="1" dirty="0" smtClean="0"/>
          </a:p>
          <a:p>
            <a:pPr marL="457200" lvl="1" indent="0">
              <a:buNone/>
            </a:pPr>
            <a:r>
              <a:rPr lang="en-US" altLang="zh-CN" sz="2000" dirty="0" smtClean="0"/>
              <a:t>Some companies evaluated PT-RS insertion and found gain for </a:t>
            </a:r>
            <a:r>
              <a:rPr lang="en-US" altLang="zh-CN" sz="2000" dirty="0" err="1" smtClean="0"/>
              <a:t>DFTsOFDM</a:t>
            </a:r>
            <a:endParaRPr lang="en-US" altLang="zh-CN" sz="2000" dirty="0" smtClean="0"/>
          </a:p>
          <a:p>
            <a:pPr marL="457200" lvl="1" indent="0">
              <a:buNone/>
            </a:pPr>
            <a:endParaRPr lang="en-US" altLang="zh-CN" sz="2000" dirty="0"/>
          </a:p>
          <a:p>
            <a:pPr marL="457200" lvl="1" indent="0">
              <a:buNone/>
            </a:pPr>
            <a:r>
              <a:rPr lang="fr-FR" altLang="zh-CN" sz="2400" dirty="0" smtClean="0"/>
              <a:t>R1-1700646 (Mitsubishi)</a:t>
            </a:r>
          </a:p>
          <a:p>
            <a:pPr marL="457200" lvl="1" indent="0">
              <a:buNone/>
            </a:pPr>
            <a:r>
              <a:rPr lang="fr-FR" altLang="zh-CN" sz="2400" dirty="0" smtClean="0"/>
              <a:t>R1-1700355 (Intel)</a:t>
            </a:r>
          </a:p>
          <a:p>
            <a:pPr marL="457200" lvl="1" indent="0">
              <a:buNone/>
            </a:pPr>
            <a:r>
              <a:rPr lang="fr-FR" altLang="zh-CN" sz="2400" dirty="0" smtClean="0"/>
              <a:t>R1-1700233 (CATT)</a:t>
            </a:r>
            <a:endParaRPr lang="fr-FR" altLang="zh-CN" sz="2400" dirty="0"/>
          </a:p>
          <a:p>
            <a:pPr marL="457200" lvl="1" indent="0">
              <a:buNone/>
            </a:pPr>
            <a:r>
              <a:rPr lang="fr-FR" altLang="zh-CN" sz="2400" dirty="0" smtClean="0"/>
              <a:t>R1-1612369 (</a:t>
            </a:r>
            <a:r>
              <a:rPr lang="fr-FR" altLang="zh-CN" sz="2400" dirty="0" err="1" smtClean="0"/>
              <a:t>InterDigital</a:t>
            </a:r>
            <a:r>
              <a:rPr lang="fr-FR" altLang="zh-CN" sz="2400" dirty="0" smtClean="0"/>
              <a:t>)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377249"/>
          </a:xfrm>
        </p:spPr>
        <p:txBody>
          <a:bodyPr>
            <a:noAutofit/>
          </a:bodyPr>
          <a:lstStyle/>
          <a:p>
            <a:r>
              <a:rPr lang="fr-FR" altLang="ja-JP" sz="3600" b="1" dirty="0" smtClean="0"/>
              <a:t>Support PT-RS for </a:t>
            </a:r>
            <a:r>
              <a:rPr lang="fr-FR" altLang="ja-JP" sz="3600" b="1" dirty="0" err="1" smtClean="0"/>
              <a:t>DFTsOFDM</a:t>
            </a:r>
            <a:endParaRPr lang="fr-FR" altLang="ja-JP" sz="3600" b="1" dirty="0" smtClean="0"/>
          </a:p>
          <a:p>
            <a:pPr lvl="1"/>
            <a:r>
              <a:rPr lang="fr-FR" altLang="zh-CN" b="1" dirty="0" smtClean="0"/>
              <a:t>FFS the exact pattern (</a:t>
            </a:r>
            <a:r>
              <a:rPr lang="fr-FR" altLang="zh-CN" b="1" dirty="0" err="1" smtClean="0"/>
              <a:t>e.g</a:t>
            </a:r>
            <a:r>
              <a:rPr lang="fr-FR" altLang="zh-CN" b="1" dirty="0" smtClean="0"/>
              <a:t>. </a:t>
            </a:r>
            <a:r>
              <a:rPr lang="fr-FR" altLang="zh-CN" b="1" dirty="0" err="1" smtClean="0"/>
              <a:t>pre</a:t>
            </a:r>
            <a:r>
              <a:rPr lang="fr-FR" altLang="zh-CN" b="1" dirty="0" smtClean="0"/>
              <a:t>-DFT insertion, post-DFT insertion)</a:t>
            </a:r>
            <a:endParaRPr lang="en-GB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12896</TotalTime>
  <Words>97</Words>
  <Application>Microsoft Office PowerPoint</Application>
  <PresentationFormat>Affichage à l'écran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Présentation PowerPoint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長谷川 文大(情報総研 Ｗ方式Ｇ)</dc:creator>
  <cp:lastModifiedBy>Cristina Ciochina</cp:lastModifiedBy>
  <cp:revision>7</cp:revision>
  <dcterms:created xsi:type="dcterms:W3CDTF">2016-03-24T01:14:08Z</dcterms:created>
  <dcterms:modified xsi:type="dcterms:W3CDTF">2017-01-19T00:45:37Z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