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4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976293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661858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149714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891951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123095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4192138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379669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393130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1054082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924163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011972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19775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65018" y="1122363"/>
            <a:ext cx="10002982" cy="2387600"/>
          </a:xfrm>
        </p:spPr>
        <p:txBody>
          <a:bodyPr/>
          <a:lstStyle/>
          <a:p>
            <a:r>
              <a:rPr lang="en-US" altLang="zh-CN" dirty="0"/>
              <a:t>WF on NR-LTE co-existence</a:t>
            </a:r>
            <a:endParaRPr lang="zh-CN" altLang="en-US" dirty="0"/>
          </a:p>
        </p:txBody>
      </p:sp>
      <p:sp>
        <p:nvSpPr>
          <p:cNvPr id="3" name="副标题 2"/>
          <p:cNvSpPr>
            <a:spLocks noGrp="1"/>
          </p:cNvSpPr>
          <p:nvPr>
            <p:ph type="subTitle" idx="1"/>
          </p:nvPr>
        </p:nvSpPr>
        <p:spPr/>
        <p:txBody>
          <a:bodyPr/>
          <a:lstStyle/>
          <a:p>
            <a:r>
              <a:rPr lang="en-US" altLang="zh-CN" dirty="0"/>
              <a:t>CMCC, </a:t>
            </a:r>
            <a:r>
              <a:rPr lang="en-US" altLang="zh-CN" dirty="0"/>
              <a:t>Softbank,</a:t>
            </a:r>
            <a:r>
              <a:rPr lang="en-US" altLang="zh-CN" dirty="0"/>
              <a:t> CATT, Nokia, ASB</a:t>
            </a:r>
            <a:endParaRPr lang="zh-CN" altLang="en-US" dirty="0"/>
          </a:p>
        </p:txBody>
      </p:sp>
      <p:sp>
        <p:nvSpPr>
          <p:cNvPr id="4" name="Rectangle 3"/>
          <p:cNvSpPr/>
          <p:nvPr/>
        </p:nvSpPr>
        <p:spPr>
          <a:xfrm>
            <a:off x="257545" y="228139"/>
            <a:ext cx="11534651" cy="12003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t>3GPP TSG RAN WG1 NR Ad Hoc Meeting				R1-1701423</a:t>
            </a:r>
          </a:p>
          <a:p>
            <a:r>
              <a:rPr lang="de-DE" sz="2400" b="1" dirty="0"/>
              <a:t>Spokane, USA</a:t>
            </a:r>
            <a:r>
              <a:rPr lang="en-US" sz="2400" b="1" dirty="0"/>
              <a:t>, 16</a:t>
            </a:r>
            <a:r>
              <a:rPr lang="en-US" sz="2400" b="1" baseline="30000" dirty="0"/>
              <a:t>th</a:t>
            </a:r>
            <a:r>
              <a:rPr lang="en-US" sz="2400" b="1" dirty="0"/>
              <a:t> – 20</a:t>
            </a:r>
            <a:r>
              <a:rPr lang="en-US" sz="2400" b="1" baseline="30000" dirty="0"/>
              <a:t>th</a:t>
            </a:r>
            <a:r>
              <a:rPr lang="en-US" sz="2400" b="1" dirty="0"/>
              <a:t> January 2017</a:t>
            </a:r>
            <a:endParaRPr lang="en-US" sz="2400" dirty="0"/>
          </a:p>
          <a:p>
            <a:r>
              <a:rPr kumimoji="1" lang="en-US" altLang="ja-JP" sz="2400" b="1" dirty="0"/>
              <a:t>Agenda item: 5.1.9</a:t>
            </a:r>
            <a:endParaRPr kumimoji="1" lang="ja-JP" altLang="en-US" sz="2400" b="1" dirty="0"/>
          </a:p>
        </p:txBody>
      </p:sp>
    </p:spTree>
    <p:extLst>
      <p:ext uri="{BB962C8B-B14F-4D97-AF65-F5344CB8AC3E}">
        <p14:creationId xmlns:p14="http://schemas.microsoft.com/office/powerpoint/2010/main" val="1269242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9447" y="-169265"/>
            <a:ext cx="10515600" cy="1325563"/>
          </a:xfrm>
        </p:spPr>
        <p:txBody>
          <a:bodyPr/>
          <a:lstStyle/>
          <a:p>
            <a:r>
              <a:rPr lang="en-US" altLang="zh-CN" dirty="0"/>
              <a:t>Background</a:t>
            </a:r>
            <a:endParaRPr lang="zh-CN" altLang="en-US" dirty="0"/>
          </a:p>
        </p:txBody>
      </p:sp>
      <p:sp>
        <p:nvSpPr>
          <p:cNvPr id="3" name="内容占位符 2"/>
          <p:cNvSpPr>
            <a:spLocks noGrp="1"/>
          </p:cNvSpPr>
          <p:nvPr>
            <p:ph idx="1"/>
          </p:nvPr>
        </p:nvSpPr>
        <p:spPr>
          <a:xfrm>
            <a:off x="541316" y="863723"/>
            <a:ext cx="11049000" cy="5810209"/>
          </a:xfrm>
        </p:spPr>
        <p:txBody>
          <a:bodyPr>
            <a:normAutofit lnSpcReduction="10000"/>
          </a:bodyPr>
          <a:lstStyle/>
          <a:p>
            <a:r>
              <a:rPr lang="en-GB" altLang="zh-CN" sz="2400" dirty="0"/>
              <a:t>In RAN1#87,</a:t>
            </a:r>
            <a:r>
              <a:rPr lang="en-US" altLang="zh-CN" sz="2400" dirty="0"/>
              <a:t> the following agreements were reached on LTE-NR adjacent channel intra/inter operator co-existence</a:t>
            </a:r>
          </a:p>
          <a:p>
            <a:pPr lvl="1"/>
            <a:r>
              <a:rPr lang="en-US" altLang="zh-CN" sz="2000" dirty="0"/>
              <a:t>For adjacent channel/band operation of NR and LTE in the unpaired spectrum</a:t>
            </a:r>
            <a:endParaRPr lang="zh-CN" altLang="zh-CN" sz="2000" dirty="0"/>
          </a:p>
          <a:p>
            <a:pPr lvl="2"/>
            <a:r>
              <a:rPr lang="en-US" altLang="zh-CN" sz="1800" dirty="0"/>
              <a:t>Design at least one semi-statically assigned DL/UL transmission direction configuration for NR that avoids DL/UL interference with at least one LTE TDD DL/UL configuration and special </a:t>
            </a:r>
            <a:r>
              <a:rPr lang="en-US" altLang="zh-CN" sz="1800" dirty="0" err="1"/>
              <a:t>subframe</a:t>
            </a:r>
            <a:r>
              <a:rPr lang="en-US" altLang="zh-CN" sz="1800" dirty="0"/>
              <a:t> configuration</a:t>
            </a:r>
            <a:endParaRPr lang="zh-CN" altLang="zh-CN" sz="1800" dirty="0"/>
          </a:p>
          <a:p>
            <a:pPr lvl="2"/>
            <a:r>
              <a:rPr lang="en-US" altLang="zh-CN" sz="1800" dirty="0"/>
              <a:t>This does not preclude at most one semi-statically DL/UL transmission direction configuration in NR specification</a:t>
            </a:r>
            <a:endParaRPr lang="zh-CN" altLang="zh-CN" sz="1800" dirty="0"/>
          </a:p>
          <a:p>
            <a:pPr lvl="2"/>
            <a:r>
              <a:rPr lang="en-US" altLang="zh-CN" sz="1800" dirty="0"/>
              <a:t>Note: DL/UL interference also can be avoided by using dynamically assigned DL/UL transmission direction in some cases</a:t>
            </a:r>
            <a:endParaRPr lang="zh-CN" altLang="zh-CN" sz="1800" dirty="0"/>
          </a:p>
          <a:p>
            <a:pPr lvl="2"/>
            <a:r>
              <a:rPr lang="en-US" altLang="zh-CN" sz="1800" dirty="0"/>
              <a:t>FFS: Backhaul signaling between NR and LTE for interference coordination</a:t>
            </a:r>
            <a:endParaRPr lang="zh-CN" altLang="zh-CN" sz="1800" dirty="0"/>
          </a:p>
          <a:p>
            <a:pPr lvl="1"/>
            <a:r>
              <a:rPr lang="en-US" altLang="zh-CN" sz="2000" dirty="0"/>
              <a:t>FFS: Other mechanisms </a:t>
            </a:r>
          </a:p>
          <a:p>
            <a:r>
              <a:rPr lang="en-US" altLang="zh-CN" sz="2400" dirty="0"/>
              <a:t>In LTE TDD networks, various TDD UL/DL transmission configurations and special </a:t>
            </a:r>
            <a:r>
              <a:rPr lang="en-US" altLang="zh-CN" sz="2400" dirty="0" err="1"/>
              <a:t>subframe</a:t>
            </a:r>
            <a:r>
              <a:rPr lang="en-US" altLang="zh-CN" sz="2400" dirty="0"/>
              <a:t> configurations have been deployed or possible to be deployed. </a:t>
            </a:r>
          </a:p>
          <a:p>
            <a:r>
              <a:rPr lang="en-US" altLang="zh-CN" sz="2400" dirty="0"/>
              <a:t>For synchronized TDD network with all aligned UL/DL transmission direction of all cells, strong uplink interference caused by the downlink signal of remote base station could be observed in some atmospheric conditions that is favorable for producing tropospheric bending of VHF, UHF and/or microwave radio waves. It is expected by NR to be efficiently handle this issue.</a:t>
            </a:r>
            <a:endParaRPr lang="zh-CN" altLang="en-US" sz="2400" dirty="0"/>
          </a:p>
        </p:txBody>
      </p:sp>
    </p:spTree>
    <p:extLst>
      <p:ext uri="{BB962C8B-B14F-4D97-AF65-F5344CB8AC3E}">
        <p14:creationId xmlns:p14="http://schemas.microsoft.com/office/powerpoint/2010/main" val="2478360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a:t>
            </a:r>
            <a:endParaRPr lang="zh-CN" altLang="en-US" dirty="0"/>
          </a:p>
        </p:txBody>
      </p:sp>
      <p:sp>
        <p:nvSpPr>
          <p:cNvPr id="3" name="内容占位符 2"/>
          <p:cNvSpPr>
            <a:spLocks noGrp="1"/>
          </p:cNvSpPr>
          <p:nvPr>
            <p:ph idx="1"/>
          </p:nvPr>
        </p:nvSpPr>
        <p:spPr/>
        <p:txBody>
          <a:bodyPr>
            <a:normAutofit fontScale="92500"/>
          </a:bodyPr>
          <a:lstStyle/>
          <a:p>
            <a:pPr lvl="0"/>
            <a:r>
              <a:rPr lang="en-US" altLang="zh-CN" dirty="0"/>
              <a:t>NR supports efficient adjacent channel co-existence with LTE-TDD using UL-DL configurations 0,1,2,3,4,5 in unpaired spectrum</a:t>
            </a:r>
          </a:p>
          <a:p>
            <a:pPr lvl="2"/>
            <a:r>
              <a:rPr lang="en-US" altLang="zh-CN" dirty="0"/>
              <a:t>FFS detailed mechanism</a:t>
            </a:r>
            <a:endParaRPr lang="zh-CN" altLang="zh-CN" dirty="0"/>
          </a:p>
          <a:p>
            <a:pPr lvl="0"/>
            <a:r>
              <a:rPr lang="en-US" altLang="zh-CN" dirty="0"/>
              <a:t>NR supports efficient adjacent channel co-existence with LTE-TDD using all the special </a:t>
            </a:r>
            <a:r>
              <a:rPr lang="en-US" altLang="zh-CN" dirty="0" err="1"/>
              <a:t>subframe</a:t>
            </a:r>
            <a:r>
              <a:rPr lang="en-US" altLang="zh-CN" dirty="0"/>
              <a:t> configurations in unpaired spectrum</a:t>
            </a:r>
            <a:endParaRPr lang="zh-CN" altLang="zh-CN" dirty="0"/>
          </a:p>
          <a:p>
            <a:r>
              <a:rPr lang="en-US" altLang="zh-CN" dirty="0"/>
              <a:t>NR supports longer maximum GP length and more flexible GP length compared to LTE TDD</a:t>
            </a:r>
            <a:endParaRPr lang="zh-CN" altLang="en-US" dirty="0"/>
          </a:p>
          <a:p>
            <a:r>
              <a:rPr lang="en-US" altLang="zh-CN" dirty="0"/>
              <a:t>Note: RAN1 has agreed the following</a:t>
            </a:r>
          </a:p>
          <a:p>
            <a:pPr lvl="1"/>
            <a:r>
              <a:rPr lang="en-US" altLang="zh-CN" dirty="0"/>
              <a:t>Design at least one semi-statically assigned DL/UL transmission direction configuration for NR that avoids DL/UL interference with at least one LTE TDD DL/UL configuration and special </a:t>
            </a:r>
            <a:r>
              <a:rPr lang="en-US" altLang="zh-CN" dirty="0" err="1"/>
              <a:t>subframe</a:t>
            </a:r>
            <a:r>
              <a:rPr lang="en-US" altLang="zh-CN" dirty="0"/>
              <a:t> configuration</a:t>
            </a:r>
            <a:endParaRPr lang="zh-CN" altLang="zh-CN" dirty="0"/>
          </a:p>
          <a:p>
            <a:pPr lvl="1"/>
            <a:endParaRPr lang="zh-CN" altLang="en-US" dirty="0"/>
          </a:p>
        </p:txBody>
      </p:sp>
    </p:spTree>
    <p:extLst>
      <p:ext uri="{BB962C8B-B14F-4D97-AF65-F5344CB8AC3E}">
        <p14:creationId xmlns:p14="http://schemas.microsoft.com/office/powerpoint/2010/main" val="37882208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639</TotalTime>
  <Words>323</Words>
  <Application>Microsoft Office PowerPoint</Application>
  <PresentationFormat>宽屏</PresentationFormat>
  <Paragraphs>22</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游ゴシック</vt:lpstr>
      <vt:lpstr>等线</vt:lpstr>
      <vt:lpstr>等线 Light</vt:lpstr>
      <vt:lpstr>Arial</vt:lpstr>
      <vt:lpstr>Office 主题​​</vt:lpstr>
      <vt:lpstr>WF on NR-LTE co-existence</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NR-LTE co-existence</dc:title>
  <dc:creator>Xueying</dc:creator>
  <cp:lastModifiedBy>Xueying</cp:lastModifiedBy>
  <cp:revision>31</cp:revision>
  <dcterms:created xsi:type="dcterms:W3CDTF">2017-01-18T02:38:57Z</dcterms:created>
  <dcterms:modified xsi:type="dcterms:W3CDTF">2017-01-18T22:39:42Z</dcterms:modified>
</cp:coreProperties>
</file>