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2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507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557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477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36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574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528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849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9923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855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1036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495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323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PUCCH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054110"/>
            <a:ext cx="9144000" cy="1211782"/>
          </a:xfrm>
        </p:spPr>
        <p:txBody>
          <a:bodyPr/>
          <a:lstStyle/>
          <a:p>
            <a:r>
              <a:rPr kumimoji="1" lang="en-US" altLang="ja-JP" dirty="0"/>
              <a:t>NTT DOCOMO, INC., Mitsubishi, Panasonic, Qualcomm, Huawei, </a:t>
            </a:r>
            <a:r>
              <a:rPr kumimoji="1" lang="en-US" altLang="ja-JP" dirty="0" err="1"/>
              <a:t>HiSilicon</a:t>
            </a:r>
            <a:r>
              <a:rPr kumimoji="1" lang="en-US" altLang="ja-JP" dirty="0"/>
              <a:t>, Ericsson, Intel, OPPO, </a:t>
            </a:r>
            <a:r>
              <a:rPr kumimoji="1" lang="en-US" altLang="ja-JP" dirty="0" err="1"/>
              <a:t>InterDigital</a:t>
            </a:r>
            <a:r>
              <a:rPr kumimoji="1" lang="en-US" altLang="ja-JP" dirty="0"/>
              <a:t>, CATT, </a:t>
            </a:r>
            <a:r>
              <a:rPr kumimoji="1" lang="en-US" altLang="ja-JP" dirty="0" err="1"/>
              <a:t>MediaTek</a:t>
            </a:r>
            <a:r>
              <a:rPr kumimoji="1" lang="en-US" altLang="ja-JP" dirty="0"/>
              <a:t>, Samsung, LG Electronics, Motorola Mobility, ...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5845" y="273612"/>
            <a:ext cx="44582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AH_NR Meeting</a:t>
            </a:r>
          </a:p>
          <a:p>
            <a:r>
              <a:rPr lang="en-GB" altLang="ja-JP" dirty="0"/>
              <a:t>Spokane, USA, 16th - 20th January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/>
              <a:t>5.1.3.2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703025" y="273612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R1-1701418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64146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1746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For further discussion of PUCCH in short-duration, </a:t>
            </a:r>
            <a:r>
              <a:rPr lang="en-US" altLang="ja-JP" sz="2400" dirty="0"/>
              <a:t>UCI payload of 1 – at least a few tens of bits (or SR) is assumed.</a:t>
            </a:r>
          </a:p>
          <a:p>
            <a:r>
              <a:rPr lang="en-US" altLang="ja-JP" sz="2400" dirty="0"/>
              <a:t>For further discussion of PUCCH in long-duration, UCI payload of 1 – at least a few hundreds of bits (or SR) is assumed.</a:t>
            </a:r>
          </a:p>
          <a:p>
            <a:r>
              <a:rPr lang="en-US" altLang="ja-JP" sz="2400" dirty="0"/>
              <a:t>For PUCCH in long-duration, DFT-s-OFDM waveform is supported.</a:t>
            </a:r>
          </a:p>
          <a:p>
            <a:r>
              <a:rPr lang="en-US" altLang="ja-JP" sz="2400" dirty="0"/>
              <a:t>For PUCCH in long-duration, transmit antenna diversity is supported.</a:t>
            </a:r>
          </a:p>
          <a:p>
            <a:pPr lvl="1"/>
            <a:r>
              <a:rPr lang="en-US" altLang="ja-JP" sz="2000" dirty="0"/>
              <a:t>FFS: PUCCH in short-duration</a:t>
            </a:r>
          </a:p>
        </p:txBody>
      </p:sp>
    </p:spTree>
    <p:extLst>
      <p:ext uri="{BB962C8B-B14F-4D97-AF65-F5344CB8AC3E}">
        <p14:creationId xmlns:p14="http://schemas.microsoft.com/office/powerpoint/2010/main" val="2984250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139</Words>
  <Application>Microsoft Office PowerPoint</Application>
  <PresentationFormat>宽屏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WF on PUCCH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Fred TAKEDA</dc:creator>
  <cp:lastModifiedBy>liul</cp:lastModifiedBy>
  <cp:revision>48</cp:revision>
  <dcterms:created xsi:type="dcterms:W3CDTF">2016-10-10T18:10:58Z</dcterms:created>
  <dcterms:modified xsi:type="dcterms:W3CDTF">2017-01-19T00:21:47Z</dcterms:modified>
</cp:coreProperties>
</file>