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84" d="100"/>
          <a:sy n="84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8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RS for time/frequency tracking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Qualcomm,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</a:t>
            </a:r>
            <a:r>
              <a:rPr lang="en-US" altLang="ja-JP" dirty="0" smtClean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5.1.2.3.6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R1-1701395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RS for fine time/frequency tracking is supported</a:t>
            </a:r>
          </a:p>
          <a:p>
            <a:pPr lvl="1"/>
            <a:r>
              <a:rPr lang="en-US" dirty="0" smtClean="0"/>
              <a:t>Determine with-which-pattern </a:t>
            </a:r>
            <a:r>
              <a:rPr lang="en-US" dirty="0"/>
              <a:t>the following RS can achieve fine time/frequency </a:t>
            </a:r>
            <a:r>
              <a:rPr lang="en-US" dirty="0" smtClean="0"/>
              <a:t>tracking and Doppler/channel spread estimation.</a:t>
            </a:r>
            <a:endParaRPr lang="en-US" dirty="0"/>
          </a:p>
          <a:p>
            <a:pPr lvl="2"/>
            <a:r>
              <a:rPr lang="en-US" dirty="0" smtClean="0"/>
              <a:t>Option.1 </a:t>
            </a:r>
            <a:r>
              <a:rPr lang="en-US" dirty="0"/>
              <a:t>: CSI-RS</a:t>
            </a:r>
          </a:p>
          <a:p>
            <a:pPr lvl="2"/>
            <a:r>
              <a:rPr lang="en-US" dirty="0" smtClean="0"/>
              <a:t>Option.2</a:t>
            </a:r>
            <a:r>
              <a:rPr lang="en-US" dirty="0"/>
              <a:t>:  MRS</a:t>
            </a:r>
          </a:p>
          <a:p>
            <a:pPr lvl="2"/>
            <a:r>
              <a:rPr lang="en-US" dirty="0" smtClean="0"/>
              <a:t>Option.3</a:t>
            </a:r>
            <a:r>
              <a:rPr lang="en-US" dirty="0"/>
              <a:t>:  RS for common control </a:t>
            </a:r>
          </a:p>
          <a:p>
            <a:pPr lvl="2"/>
            <a:r>
              <a:rPr lang="en-US" dirty="0" smtClean="0"/>
              <a:t>Option.4</a:t>
            </a:r>
            <a:r>
              <a:rPr lang="en-US" dirty="0"/>
              <a:t>:  </a:t>
            </a:r>
            <a:r>
              <a:rPr lang="en-US" dirty="0" smtClean="0"/>
              <a:t>A dedicated RS for time/frequency tracking</a:t>
            </a:r>
            <a:endParaRPr lang="en-US" dirty="0"/>
          </a:p>
          <a:p>
            <a:pPr lvl="2"/>
            <a:r>
              <a:rPr lang="en-US" dirty="0"/>
              <a:t>Other alternatives or a combination thereof are not precluded</a:t>
            </a:r>
          </a:p>
          <a:p>
            <a:pPr lvl="1"/>
            <a:r>
              <a:rPr lang="en-US" dirty="0"/>
              <a:t>For tracking RS, following should be considered</a:t>
            </a:r>
          </a:p>
          <a:p>
            <a:pPr lvl="2"/>
            <a:r>
              <a:rPr lang="en-US" dirty="0"/>
              <a:t>Fine time/frequency tracking </a:t>
            </a:r>
            <a:r>
              <a:rPr lang="en-US" dirty="0" smtClean="0"/>
              <a:t>requirements</a:t>
            </a:r>
          </a:p>
          <a:p>
            <a:pPr lvl="2"/>
            <a:r>
              <a:rPr lang="en-US" dirty="0" smtClean="0"/>
              <a:t>Doppler/channel spread estimation requirements</a:t>
            </a:r>
            <a:endParaRPr lang="en-US" dirty="0"/>
          </a:p>
          <a:p>
            <a:pPr lvl="2"/>
            <a:r>
              <a:rPr lang="en-US" dirty="0"/>
              <a:t>The required periodicity </a:t>
            </a:r>
            <a:r>
              <a:rPr lang="en-US"/>
              <a:t>and </a:t>
            </a:r>
            <a:r>
              <a:rPr lang="en-US" smtClean="0"/>
              <a:t>pattern, </a:t>
            </a:r>
            <a:r>
              <a:rPr lang="en-US" dirty="0" smtClean="0"/>
              <a:t>and the corresponding configurations, if required</a:t>
            </a:r>
            <a:endParaRPr lang="en-US" dirty="0"/>
          </a:p>
          <a:p>
            <a:pPr lvl="2"/>
            <a:r>
              <a:rPr lang="en-US" dirty="0"/>
              <a:t>The condition under which the tracking RS can be turned on/off, and the signaling needed to turn it </a:t>
            </a:r>
            <a:r>
              <a:rPr lang="en-US" dirty="0" smtClean="0"/>
              <a:t>on/off</a:t>
            </a: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</TotalTime>
  <Words>60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RS for time/frequency tracking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Yang, Yang</cp:lastModifiedBy>
  <cp:revision>129</cp:revision>
  <dcterms:created xsi:type="dcterms:W3CDTF">2016-04-11T23:33:51Z</dcterms:created>
  <dcterms:modified xsi:type="dcterms:W3CDTF">2017-01-19T01:24:28Z</dcterms:modified>
</cp:coreProperties>
</file>