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92" r:id="rId3"/>
    <p:sldId id="29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0" autoAdjust="0"/>
    <p:restoredTop sz="94660"/>
  </p:normalViewPr>
  <p:slideViewPr>
    <p:cSldViewPr>
      <p:cViewPr varScale="1">
        <p:scale>
          <a:sx n="81" d="100"/>
          <a:sy n="81" d="100"/>
        </p:scale>
        <p:origin x="1589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11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66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0980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dirty="0"/>
              <a:t>WF on </a:t>
            </a:r>
            <a:r>
              <a:rPr lang="en-US" altLang="ko-KR" dirty="0" smtClean="0"/>
              <a:t>SRS for UL beam management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Autofit/>
          </a:bodyPr>
          <a:lstStyle/>
          <a:p>
            <a:r>
              <a:rPr lang="en-US" altLang="ja-JP" sz="2000" dirty="0" smtClean="0">
                <a:solidFill>
                  <a:schemeClr val="tx1"/>
                </a:solidFill>
              </a:rPr>
              <a:t>LG Electronics, Intel, </a:t>
            </a:r>
            <a:r>
              <a:rPr lang="en-US" altLang="ja-JP" sz="2000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sz="2000" dirty="0" smtClean="0">
                <a:solidFill>
                  <a:schemeClr val="tx1"/>
                </a:solidFill>
              </a:rPr>
              <a:t>, [Ericsson</a:t>
            </a:r>
            <a:r>
              <a:rPr lang="en-US" altLang="ja-JP" sz="2000" dirty="0" smtClean="0">
                <a:solidFill>
                  <a:schemeClr val="tx1"/>
                </a:solidFill>
              </a:rPr>
              <a:t>], [ZTE</a:t>
            </a:r>
            <a:r>
              <a:rPr lang="en-US" altLang="ja-JP" sz="2000" dirty="0" smtClean="0">
                <a:solidFill>
                  <a:schemeClr val="tx1"/>
                </a:solidFill>
              </a:rPr>
              <a:t>], [Nokia], [ASB] 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R1-1701394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2347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dirty="0" smtClean="0">
                <a:latin typeface="+mj-lt"/>
              </a:rPr>
              <a:t>Ad-Hoc meeting</a:t>
            </a: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Spokane, USA, Jan. 16 – 20,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5.1.</a:t>
            </a:r>
            <a:r>
              <a:rPr lang="en-US" dirty="0" smtClean="0">
                <a:latin typeface="+mj-lt"/>
              </a:rPr>
              <a:t>2.2.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altLang="ko-KR" dirty="0" smtClean="0"/>
              <a:t>Agreements in RAN1 #87</a:t>
            </a:r>
          </a:p>
          <a:p>
            <a:pPr lvl="1"/>
            <a:r>
              <a:rPr lang="en-US" altLang="ko-KR" dirty="0"/>
              <a:t>In NR, SRS can be configurable w.r.t. density in frequency domain (e.g., comb levels) and/or in time domain (including multi-symbol SRS transmissions</a:t>
            </a:r>
            <a:endParaRPr lang="ko-KR" altLang="ko-KR"/>
          </a:p>
          <a:p>
            <a:pPr lvl="2"/>
            <a:r>
              <a:rPr lang="en-US" altLang="ko-KR" dirty="0"/>
              <a:t>Details FFS</a:t>
            </a:r>
            <a:endParaRPr lang="ko-KR" altLang="ko-KR"/>
          </a:p>
          <a:p>
            <a:pPr lvl="1"/>
            <a:r>
              <a:rPr lang="en-US" altLang="ko-KR" dirty="0"/>
              <a:t>FFS details on how the set of port(s) and resources for SRS can be indicated by </a:t>
            </a:r>
            <a:r>
              <a:rPr lang="en-US" altLang="ko-KR" dirty="0" err="1"/>
              <a:t>gNB</a:t>
            </a:r>
            <a:endParaRPr lang="ko-KR" altLang="ko-KR"/>
          </a:p>
          <a:p>
            <a:pPr lvl="2"/>
            <a:endParaRPr lang="en-US" altLang="ko-KR" dirty="0" smtClean="0"/>
          </a:p>
          <a:p>
            <a:pPr lvl="1"/>
            <a:r>
              <a:rPr lang="en-US" altLang="ko-KR" dirty="0" smtClean="0"/>
              <a:t>An </a:t>
            </a:r>
            <a:r>
              <a:rPr lang="en-US" altLang="ko-KR" dirty="0"/>
              <a:t>NR-SRS resource comprises of a set of resource elements (RE) within a time duration/frequency span and N antenna ports (N ≥ 1)</a:t>
            </a:r>
            <a:endParaRPr lang="ko-KR" altLang="ko-KR"/>
          </a:p>
          <a:p>
            <a:pPr lvl="2"/>
            <a:r>
              <a:rPr lang="en-US" altLang="ko-KR" dirty="0"/>
              <a:t>FFS on the time duration/frequency span</a:t>
            </a:r>
            <a:endParaRPr lang="ko-KR" altLang="ko-KR"/>
          </a:p>
          <a:p>
            <a:pPr lvl="1"/>
            <a:r>
              <a:rPr lang="en-US" altLang="ko-KR" dirty="0"/>
              <a:t>A UE can be configured with K ≥ 1 NR-SRS resources</a:t>
            </a:r>
            <a:endParaRPr lang="ko-KR" altLang="ko-KR"/>
          </a:p>
          <a:p>
            <a:pPr lvl="2"/>
            <a:r>
              <a:rPr lang="en-US" altLang="ko-KR" dirty="0"/>
              <a:t>Consider the maximum value of K to be a UE capability to avoid mandatory support for large values of K 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65579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atinLnBrk="1"/>
            <a:r>
              <a:rPr lang="en-US" altLang="ko-KR" dirty="0" smtClean="0"/>
              <a:t>For NR UL, SRS supports UE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sweeping and/or TRP Rx beam sweeping</a:t>
            </a:r>
          </a:p>
          <a:p>
            <a:pPr lvl="1" latinLnBrk="1"/>
            <a:r>
              <a:rPr lang="en-US" altLang="ko-KR" dirty="0" smtClean="0"/>
              <a:t>UE can be configured for</a:t>
            </a:r>
          </a:p>
          <a:p>
            <a:pPr lvl="2" latinLnBrk="1"/>
            <a:r>
              <a:rPr lang="en-US" altLang="ko-KR" dirty="0" smtClean="0"/>
              <a:t>different UE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per SRS resource (e.g., for U-2)</a:t>
            </a:r>
          </a:p>
          <a:p>
            <a:pPr lvl="2" latinLnBrk="1"/>
            <a:r>
              <a:rPr lang="en-US" altLang="ko-KR" dirty="0" smtClean="0"/>
              <a:t>same UE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across ports per SRS resource (e.g., for U-3)</a:t>
            </a:r>
          </a:p>
          <a:p>
            <a:pPr lvl="2" latinLnBrk="1"/>
            <a:r>
              <a:rPr lang="en-US" altLang="ko-KR" dirty="0" smtClean="0"/>
              <a:t>FFS: The SRS resources can be mapped in TDM/FDM manner.</a:t>
            </a:r>
          </a:p>
          <a:p>
            <a:pPr lvl="2" latinLnBrk="1"/>
            <a:r>
              <a:rPr lang="en-US" altLang="ko-KR" dirty="0" smtClean="0"/>
              <a:t>FFS: overhead reduction schemes such as IFDMA or larger subcarrier spacing</a:t>
            </a:r>
          </a:p>
          <a:p>
            <a:pPr lvl="1" latinLnBrk="1"/>
            <a:r>
              <a:rPr lang="en-US" altLang="ko-KR" dirty="0" err="1" smtClean="0"/>
              <a:t>gNB</a:t>
            </a:r>
            <a:r>
              <a:rPr lang="en-US" altLang="ko-KR" dirty="0" smtClean="0"/>
              <a:t> can indicate selected SRS port/resource for UE after receiving the SRS.</a:t>
            </a:r>
          </a:p>
        </p:txBody>
      </p:sp>
    </p:spTree>
    <p:extLst>
      <p:ext uri="{BB962C8B-B14F-4D97-AF65-F5344CB8AC3E}">
        <p14:creationId xmlns:p14="http://schemas.microsoft.com/office/powerpoint/2010/main" val="314588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15450</TotalTime>
  <Words>254</Words>
  <Application>Microsoft Office PowerPoint</Application>
  <PresentationFormat>화면 슬라이드 쇼(4:3)</PresentationFormat>
  <Paragraphs>26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SRS for UL beam management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371</cp:revision>
  <dcterms:created xsi:type="dcterms:W3CDTF">2016-03-24T01:14:08Z</dcterms:created>
  <dcterms:modified xsi:type="dcterms:W3CDTF">2017-01-18T19:31:06Z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