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4"/>
  </p:notesMasterIdLst>
  <p:sldIdLst>
    <p:sldId id="256" r:id="rId2"/>
    <p:sldId id="257" r:id="rId3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81" userDrawn="1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:p15="http://schemas.microsoft.com/office/powerpoint/2012/main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18" autoAdjust="0"/>
  </p:normalViewPr>
  <p:slideViewPr>
    <p:cSldViewPr snapToObjects="1">
      <p:cViewPr varScale="1">
        <p:scale>
          <a:sx n="116" d="100"/>
          <a:sy n="116" d="100"/>
        </p:scale>
        <p:origin x="1446" y="108"/>
      </p:cViewPr>
      <p:guideLst>
        <p:guide orient="horz" pos="776"/>
        <p:guide orient="horz" pos="104"/>
        <p:guide orient="horz" pos="3976"/>
        <p:guide orient="horz" pos="981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8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3200" dirty="0" smtClean="0"/>
              <a:t>WF on PT-RS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Huawei, </a:t>
            </a:r>
            <a:r>
              <a:rPr lang="en-US" altLang="zh-CN" dirty="0" smtClean="0"/>
              <a:t>HiSilicon, Ericsson, National Instruments</a:t>
            </a:r>
            <a:r>
              <a:rPr lang="en-US" altLang="zh-CN" dirty="0"/>
              <a:t>, </a:t>
            </a:r>
            <a:r>
              <a:rPr lang="en-US" altLang="zh-CN" dirty="0" smtClean="0"/>
              <a:t>Nokia</a:t>
            </a:r>
            <a:r>
              <a:rPr lang="en-US" altLang="zh-CN" dirty="0"/>
              <a:t>, Alcatel-Lucent Shanghai </a:t>
            </a:r>
            <a:r>
              <a:rPr lang="en-US" altLang="zh-CN" dirty="0" smtClean="0"/>
              <a:t>Bell, ETRI, Intel, NTT DOCOMO</a:t>
            </a:r>
            <a:r>
              <a:rPr lang="en-US" altLang="zh-CN" smtClean="0"/>
              <a:t>, </a:t>
            </a:r>
            <a:r>
              <a:rPr lang="en-US" altLang="zh-CN" smtClean="0"/>
              <a:t>Panasonic […]</a:t>
            </a:r>
            <a:endParaRPr lang="zh-CN" altLang="zh-CN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1287351830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48573"/>
                <a:gridCol w="259218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3GPP TSG RAN WG1 Meeting Ad Hoc for 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</a:rPr>
                        <a:t>R1-1701379</a:t>
                      </a:r>
                      <a:endParaRPr lang="zh-CN" altLang="en-US" sz="18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altLang="zh-CN" dirty="0" smtClean="0">
                          <a:solidFill>
                            <a:schemeClr val="tx1"/>
                          </a:solidFill>
                        </a:rPr>
                        <a:t>Spokane, USA, 16 – 20 Jan 2017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Agenda Item: 5.1.2.3.3</a:t>
                      </a:r>
                      <a:endParaRPr lang="zh-CN" alt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sz="1600" dirty="0" smtClean="0"/>
              <a:t>Regarding </a:t>
            </a:r>
            <a:r>
              <a:rPr lang="en-US" altLang="zh-CN" sz="1600" dirty="0"/>
              <a:t>PT-RS for CP-OFDM, the following is supported</a:t>
            </a:r>
          </a:p>
          <a:p>
            <a:pPr lvl="1"/>
            <a:r>
              <a:rPr lang="en-US" altLang="zh-CN" sz="1400" dirty="0"/>
              <a:t>For a </a:t>
            </a:r>
            <a:r>
              <a:rPr lang="en-US" altLang="zh-CN" sz="1400" dirty="0" smtClean="0"/>
              <a:t>given UE, the </a:t>
            </a:r>
            <a:r>
              <a:rPr lang="en-US" altLang="zh-CN" sz="1400" dirty="0"/>
              <a:t>designated </a:t>
            </a:r>
            <a:r>
              <a:rPr lang="en-US" altLang="zh-CN" sz="1400" dirty="0" smtClean="0"/>
              <a:t>PT-RS </a:t>
            </a:r>
            <a:r>
              <a:rPr lang="en-US" altLang="zh-CN" sz="1400" dirty="0"/>
              <a:t>is confined in </a:t>
            </a:r>
            <a:r>
              <a:rPr lang="en-US" altLang="zh-CN" sz="1400" dirty="0" smtClean="0"/>
              <a:t>scheduled resource </a:t>
            </a:r>
            <a:r>
              <a:rPr lang="en-US" altLang="ko-KR" sz="1400" dirty="0" smtClean="0"/>
              <a:t>as</a:t>
            </a:r>
            <a:r>
              <a:rPr lang="ko-KR" altLang="en-US" sz="1400" dirty="0" smtClean="0"/>
              <a:t> </a:t>
            </a:r>
            <a:r>
              <a:rPr lang="en-US" altLang="ko-KR" sz="1400" dirty="0" smtClean="0"/>
              <a:t>a baseline</a:t>
            </a:r>
          </a:p>
          <a:p>
            <a:pPr lvl="2"/>
            <a:r>
              <a:rPr lang="en-US" altLang="zh-CN" sz="1400" dirty="0" smtClean="0"/>
              <a:t>Whether/how to s</a:t>
            </a:r>
            <a:r>
              <a:rPr lang="en-US" altLang="ko-KR" sz="1400" dirty="0" smtClean="0"/>
              <a:t>hare DL </a:t>
            </a:r>
            <a:r>
              <a:rPr lang="en-US" altLang="ko-KR" sz="1400" dirty="0"/>
              <a:t>PT-RS among </a:t>
            </a:r>
            <a:r>
              <a:rPr lang="en-US" altLang="ko-KR" sz="1400" dirty="0" smtClean="0"/>
              <a:t>UEs is FFS</a:t>
            </a:r>
            <a:endParaRPr lang="en-US" altLang="zh-CN" sz="1400" dirty="0"/>
          </a:p>
          <a:p>
            <a:pPr lvl="1"/>
            <a:r>
              <a:rPr lang="en-US" altLang="zh-CN" sz="1400" dirty="0" smtClean="0"/>
              <a:t>Presence </a:t>
            </a:r>
            <a:r>
              <a:rPr lang="en-US" altLang="zh-CN" sz="1400" dirty="0"/>
              <a:t>of PT-RS in </a:t>
            </a:r>
            <a:r>
              <a:rPr lang="en-US" altLang="zh-CN" sz="1400" dirty="0" smtClean="0"/>
              <a:t>scheduled </a:t>
            </a:r>
            <a:r>
              <a:rPr lang="en-US" altLang="zh-CN" sz="1400" dirty="0"/>
              <a:t>resource is </a:t>
            </a:r>
            <a:r>
              <a:rPr lang="en-US" altLang="zh-CN" sz="1400" dirty="0" smtClean="0"/>
              <a:t>UE-specifically configured/indicated</a:t>
            </a:r>
          </a:p>
          <a:p>
            <a:pPr lvl="1"/>
            <a:r>
              <a:rPr lang="en-US" altLang="zh-CN" sz="1400" dirty="0" smtClean="0"/>
              <a:t>Multiple PT-RS densities in frequency domain are supported</a:t>
            </a:r>
          </a:p>
          <a:p>
            <a:pPr lvl="1"/>
            <a:r>
              <a:rPr lang="en-US" altLang="zh-CN" sz="1400" dirty="0" smtClean="0"/>
              <a:t>UE </a:t>
            </a:r>
            <a:r>
              <a:rPr lang="en-US" altLang="zh-CN" sz="1400" dirty="0"/>
              <a:t>can assume </a:t>
            </a:r>
            <a:r>
              <a:rPr lang="en-US" altLang="zh-CN" sz="1400" dirty="0" smtClean="0"/>
              <a:t>same </a:t>
            </a:r>
            <a:r>
              <a:rPr lang="en-US" altLang="zh-CN" sz="1400" dirty="0"/>
              <a:t>precoding for a DM-RS port and a PT-RS port</a:t>
            </a:r>
          </a:p>
          <a:p>
            <a:pPr lvl="2"/>
            <a:r>
              <a:rPr lang="en-US" altLang="zh-CN" sz="1400" dirty="0" smtClean="0"/>
              <a:t>Among which ports and mapping rules (fixed and/or configurable, etc) are FFS</a:t>
            </a:r>
            <a:endParaRPr lang="en-US" altLang="zh-CN" sz="1400" dirty="0"/>
          </a:p>
          <a:p>
            <a:pPr lvl="1"/>
            <a:r>
              <a:rPr lang="en-US" altLang="zh-CN" sz="1400" dirty="0" smtClean="0"/>
              <a:t>Number </a:t>
            </a:r>
            <a:r>
              <a:rPr lang="en-US" altLang="zh-CN" sz="1400" dirty="0"/>
              <a:t>of PT-RS ports can be fewer than </a:t>
            </a:r>
            <a:r>
              <a:rPr lang="en-US" altLang="zh-CN" sz="1400" dirty="0" smtClean="0"/>
              <a:t>number </a:t>
            </a:r>
            <a:r>
              <a:rPr lang="en-US" altLang="zh-CN" sz="1400" dirty="0"/>
              <a:t>of DM-RS ports in </a:t>
            </a:r>
            <a:r>
              <a:rPr lang="en-US" altLang="zh-CN" sz="1400" dirty="0" smtClean="0"/>
              <a:t>scheduled </a:t>
            </a:r>
            <a:r>
              <a:rPr lang="en-US" altLang="zh-CN" sz="1400" dirty="0"/>
              <a:t>resource</a:t>
            </a:r>
          </a:p>
          <a:p>
            <a:r>
              <a:rPr lang="en-US" altLang="zh-CN" sz="1600" dirty="0" smtClean="0"/>
              <a:t>Study the following for PT-RS, taking overhead and </a:t>
            </a:r>
            <a:r>
              <a:rPr lang="en-US" altLang="zh-CN" sz="1600" dirty="0"/>
              <a:t>forward compatibility into account</a:t>
            </a:r>
            <a:endParaRPr lang="en-US" altLang="zh-CN" sz="1600" dirty="0" smtClean="0"/>
          </a:p>
          <a:p>
            <a:pPr lvl="1"/>
            <a:r>
              <a:rPr lang="en-US" altLang="zh-CN" sz="1400" dirty="0" smtClean="0"/>
              <a:t>Details </a:t>
            </a:r>
            <a:r>
              <a:rPr lang="en-US" altLang="zh-CN" sz="1400" dirty="0"/>
              <a:t>on frequency domain patterns/densities</a:t>
            </a:r>
          </a:p>
          <a:p>
            <a:pPr lvl="1"/>
            <a:r>
              <a:rPr lang="en-US" altLang="zh-CN" sz="1400" dirty="0" smtClean="0"/>
              <a:t>How to indicate presence/patterns of PT-RS</a:t>
            </a:r>
          </a:p>
          <a:p>
            <a:pPr lvl="2"/>
            <a:r>
              <a:rPr lang="en-US" altLang="zh-CN" sz="1400" dirty="0" smtClean="0"/>
              <a:t>E.g., implicitly indicated based on association with numerology/MCS/BW/UE category</a:t>
            </a:r>
          </a:p>
          <a:p>
            <a:pPr lvl="2"/>
            <a:r>
              <a:rPr lang="en-US" altLang="zh-CN" sz="1400" dirty="0" smtClean="0"/>
              <a:t>E.g., explicit indication by L1/L2/L3 signaling</a:t>
            </a:r>
          </a:p>
          <a:p>
            <a:pPr lvl="1"/>
            <a:r>
              <a:rPr lang="en-US" altLang="zh-CN" sz="1400" dirty="0" smtClean="0"/>
              <a:t>Port multiplexing methods</a:t>
            </a:r>
          </a:p>
          <a:p>
            <a:pPr lvl="2"/>
            <a:r>
              <a:rPr lang="en-US" altLang="zh-CN" sz="1400" dirty="0" smtClean="0"/>
              <a:t>E.g., non-orthogonal </a:t>
            </a:r>
            <a:r>
              <a:rPr lang="en-US" altLang="zh-CN" sz="1400" dirty="0"/>
              <a:t>multiplexing within PT-RS ports and with </a:t>
            </a:r>
            <a:r>
              <a:rPr lang="en-US" altLang="zh-CN" sz="1400" dirty="0" smtClean="0"/>
              <a:t>data</a:t>
            </a:r>
          </a:p>
          <a:p>
            <a:pPr lvl="1"/>
            <a:r>
              <a:rPr lang="en-US" altLang="zh-CN" sz="1400" dirty="0" smtClean="0"/>
              <a:t>Using PT-RS </a:t>
            </a:r>
            <a:r>
              <a:rPr lang="en-US" altLang="zh-CN" sz="1400" dirty="0"/>
              <a:t>for </a:t>
            </a:r>
            <a:r>
              <a:rPr lang="en-US" altLang="zh-CN" sz="1400" dirty="0" smtClean="0"/>
              <a:t>Doppler </a:t>
            </a:r>
            <a:r>
              <a:rPr lang="en-US" altLang="zh-CN" sz="1400" dirty="0"/>
              <a:t>estimation </a:t>
            </a:r>
            <a:endParaRPr lang="en-US" altLang="zh-CN" sz="1400" dirty="0" smtClean="0"/>
          </a:p>
          <a:p>
            <a:pPr lvl="1"/>
            <a:r>
              <a:rPr lang="en-US" altLang="zh-CN" sz="1400" dirty="0" smtClean="0"/>
              <a:t>QCL relationship between PT-RS and DM-RS</a:t>
            </a:r>
          </a:p>
          <a:p>
            <a:pPr lvl="1"/>
            <a:r>
              <a:rPr lang="en-US" altLang="zh-CN" sz="1400" dirty="0" smtClean="0"/>
              <a:t>Joint transmission of CSI-RS and PT-RS for improving CSI acquisition accuracy</a:t>
            </a:r>
            <a:endParaRPr lang="en-US" altLang="zh-CN" sz="1400" dirty="0"/>
          </a:p>
          <a:p>
            <a:pPr lvl="1"/>
            <a:r>
              <a:rPr lang="en-US" altLang="zh-CN" sz="1400" dirty="0" smtClean="0"/>
              <a:t>Others are not precluded</a:t>
            </a:r>
            <a:endParaRPr lang="en-US" altLang="zh-CN" sz="1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12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5097</TotalTime>
  <Words>226</Words>
  <Application>Microsoft Office PowerPoint</Application>
  <PresentationFormat>自定义</PresentationFormat>
  <Paragraphs>27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Background</vt:lpstr>
      <vt:lpstr>WF on PT-RS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Zhouchuan (Luc)</dc:creator>
  <cp:lastModifiedBy>Xi Zhang</cp:lastModifiedBy>
  <cp:revision>477</cp:revision>
  <dcterms:created xsi:type="dcterms:W3CDTF">2014-09-24T01:01:53Z</dcterms:created>
  <dcterms:modified xsi:type="dcterms:W3CDTF">2017-01-19T16:56:50Z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(2)4B71NYbgwg4bZzzkWvQumAKiR+zVBvnwlVTdXACOUSMwhm79bqETrhXjILqz6wYt+xB9/RKx
CUqr3SrF6JOFF6C40JQNxlWY8t3+5aSpcV5iPdEzzoj2rNcIdX7awc9yNdE9Eb0E1nQeXL/E
LgSqgZyiSdPQHQ08r4ecyMpja8sgCgkeGv97fXTch9NWPBD8PhGcZ5z2EtL18l5KTFqkkqXh
h5gIqEEGVcnMfAEaAZ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h5PHbBK5/Xs2vwElZgoEvWooSnNfy/zSqmM5CJoTeUa3gnKSZ1n1cR
DsGbr3z3JUog/dM6QxrbRUoOkhpJsK4kHk4ofajqDj/04r4ZdwM4GmQ0V1B5UK51k+yUHSUZ
rp6bnj+uNC7RqPgY9vwXKeI1Cp/3/Vl0lcm6e3T8mpUdY+pY97NQukDZmbV0t/2aUBn5pyH/
2Gw5mwyOyOqIUWOZ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1484844159</vt:lpwstr>
  </property>
</Properties>
</file>