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DMRS configuration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 CATT</a:t>
            </a:r>
            <a:r>
              <a:rPr lang="en-US" sz="2800" dirty="0" smtClean="0"/>
              <a:t>, 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64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NR Ad Hoc </a:t>
            </a:r>
            <a:endParaRPr kumimoji="1" lang="zh-CN" altLang="zh-CN" sz="2000" dirty="0"/>
          </a:p>
          <a:p>
            <a:r>
              <a:rPr lang="en-GB" sz="2000" dirty="0"/>
              <a:t>Spokane, USA 16</a:t>
            </a:r>
            <a:r>
              <a:rPr lang="en-GB" sz="2000" baseline="30000" dirty="0"/>
              <a:t>th</a:t>
            </a:r>
            <a:r>
              <a:rPr lang="en-GB" sz="2000" dirty="0"/>
              <a:t> - 20</a:t>
            </a:r>
            <a:r>
              <a:rPr lang="en-GB" sz="2000" baseline="30000" dirty="0"/>
              <a:t>th</a:t>
            </a:r>
            <a:r>
              <a:rPr lang="en-GB" sz="2000" dirty="0"/>
              <a:t> Jan. 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5.1.2.3.2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1701375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800" dirty="0" smtClean="0"/>
              <a:t>The following was agreed in RAN1#87</a:t>
            </a:r>
          </a:p>
          <a:p>
            <a:pPr lvl="0"/>
            <a:r>
              <a:rPr lang="en-US" sz="2800" dirty="0" smtClean="0"/>
              <a:t>Support </a:t>
            </a:r>
            <a:r>
              <a:rPr lang="en-US" sz="2800" dirty="0"/>
              <a:t>variable/configurable DMRS pattern for data demodulation </a:t>
            </a:r>
          </a:p>
          <a:p>
            <a:pPr lvl="1"/>
            <a:r>
              <a:rPr lang="en-US" sz="2000" dirty="0" smtClean="0"/>
              <a:t>FFS</a:t>
            </a:r>
            <a:r>
              <a:rPr lang="en-US" sz="2000" dirty="0"/>
              <a:t>: Time and/or frequency domain density can be configured  </a:t>
            </a:r>
          </a:p>
          <a:p>
            <a:pPr lvl="1"/>
            <a:r>
              <a:rPr lang="en-US" sz="2000" dirty="0" smtClean="0"/>
              <a:t>FFS</a:t>
            </a:r>
            <a:r>
              <a:rPr lang="en-US" sz="2000" dirty="0"/>
              <a:t>: RE location can be configured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one configuration supports front-loaded DMRS pattern</a:t>
            </a:r>
          </a:p>
          <a:p>
            <a:pPr lvl="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sz="2800" i="1" dirty="0" smtClean="0"/>
              <a:t>NR supports dynamic DMRS configuration </a:t>
            </a:r>
            <a:endParaRPr lang="en-US" sz="2400" i="1" dirty="0" smtClean="0"/>
          </a:p>
          <a:p>
            <a:pPr lvl="1"/>
            <a:r>
              <a:rPr lang="en-US" sz="2400" i="1" dirty="0" smtClean="0"/>
              <a:t>Time and/or frequency domain density and/or RE location of DMRS is configured dynamically.</a:t>
            </a:r>
          </a:p>
          <a:p>
            <a:pPr lvl="1"/>
            <a:r>
              <a:rPr lang="en-US" sz="2400" i="1" spc="-30" dirty="0" smtClean="0"/>
              <a:t>Note: DMRS configuration can depend on a radio link condition and/or a certain scenario (ex., low latency, variable TTI).</a:t>
            </a:r>
          </a:p>
          <a:p>
            <a:pPr lvl="1"/>
            <a:r>
              <a:rPr lang="en-US" altLang="ko-KR" sz="2400" i="1" spc="-70" dirty="0" smtClean="0"/>
              <a:t>Note: “dynamic” here can be DCI and/or MAC CE based. FFS details.</a:t>
            </a:r>
            <a:endParaRPr lang="en-US" sz="2400" i="1" spc="-70" dirty="0" smtClean="0"/>
          </a:p>
          <a:p>
            <a:r>
              <a:rPr lang="en-US" altLang="ko-KR" sz="2800" i="1" dirty="0" smtClean="0"/>
              <a:t>Study </a:t>
            </a:r>
            <a:r>
              <a:rPr lang="en-US" altLang="ko-KR" sz="2800" i="1" dirty="0"/>
              <a:t>the signaling/mechanism supporting UE reporting on preferred DMRS structure</a:t>
            </a:r>
          </a:p>
          <a:p>
            <a:pPr lvl="1"/>
            <a:r>
              <a:rPr lang="en-US" altLang="ko-KR" sz="2400" i="1" dirty="0"/>
              <a:t>e.g., incorporate into CSI feedback framework</a:t>
            </a:r>
          </a:p>
          <a:p>
            <a:pPr lvl="1"/>
            <a:r>
              <a:rPr lang="en-US" altLang="ko-KR" sz="2400" i="1" dirty="0"/>
              <a:t>e.g., explicit or implicit recommendation </a:t>
            </a:r>
          </a:p>
          <a:p>
            <a:pPr lvl="1"/>
            <a:r>
              <a:rPr lang="en-US" altLang="ko-KR" sz="2400" i="1" dirty="0"/>
              <a:t>FFS other options</a:t>
            </a:r>
          </a:p>
          <a:p>
            <a:pPr lvl="1"/>
            <a:endParaRPr lang="en-US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3859</TotalTime>
  <Words>160</Words>
  <Application>Microsoft Office PowerPoint</Application>
  <PresentationFormat>화면 슬라이드 쇼(4:3)</PresentationFormat>
  <Paragraphs>23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DMRS configuration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217</cp:revision>
  <dcterms:created xsi:type="dcterms:W3CDTF">2016-09-09T20:37:00Z</dcterms:created>
  <dcterms:modified xsi:type="dcterms:W3CDTF">2017-01-18T17:13:26Z</dcterms:modified>
</cp:coreProperties>
</file>