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60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RS for time/frequency tracking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KT, </a:t>
            </a:r>
            <a:r>
              <a:rPr lang="en-US" dirty="0" err="1" smtClean="0"/>
              <a:t>Xinwei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5197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NR Ad-Hoc Meeting </a:t>
            </a:r>
            <a:endParaRPr kumimoji="1" lang="en-US" altLang="zh-CN" sz="2000" dirty="0" smtClean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Spokane, </a:t>
            </a:r>
            <a:r>
              <a:rPr kumimoji="1" lang="en-US" altLang="zh-CN" sz="2000" dirty="0">
                <a:solidFill>
                  <a:prstClr val="black"/>
                </a:solidFill>
              </a:rPr>
              <a:t>U.S.A,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16th </a:t>
            </a:r>
            <a:r>
              <a:rPr kumimoji="1" lang="en-US" altLang="zh-CN" sz="2000" dirty="0">
                <a:solidFill>
                  <a:prstClr val="black"/>
                </a:solidFill>
              </a:rPr>
              <a:t>–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20th January 2017</a:t>
            </a:r>
            <a:endParaRPr kumimoji="1" lang="en-US" altLang="zh-CN" sz="2000" dirty="0">
              <a:solidFill>
                <a:prstClr val="black"/>
              </a:solidFill>
            </a:endParaRPr>
          </a:p>
          <a:p>
            <a:pPr eaLnBrk="1" latinLnBrk="0" hangingPunct="1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5.1.2.3.1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463499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701374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Agreements at RAN1#86bis </a:t>
            </a:r>
          </a:p>
          <a:p>
            <a:endParaRPr lang="en-US" altLang="ko-KR" sz="1800" b="1" u="sng" dirty="0" smtClean="0"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ko-KR" sz="1800" b="1" u="sng" dirty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ko-KR" altLang="ko-KR" sz="1800" dirty="0">
              <a:latin typeface="Times"/>
              <a:ea typeface="바탕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ko-KR" sz="1800" dirty="0">
                <a:latin typeface="Times"/>
                <a:ea typeface="MS Mincho"/>
                <a:cs typeface="Times New Roman"/>
              </a:rPr>
              <a:t>At least the following RSs are supported for NR downlink</a:t>
            </a:r>
            <a:endParaRPr lang="ko-KR" altLang="ko-KR" sz="18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600" dirty="0">
                <a:latin typeface="Times"/>
                <a:ea typeface="MS Mincho"/>
                <a:cs typeface="Times New Roman"/>
              </a:rPr>
              <a:t>CSI-RS: Reference signal with main functionalities of CSI acquisition, beam management</a:t>
            </a:r>
            <a:endParaRPr lang="ko-KR" altLang="ko-KR" sz="16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FFS: RRM measurement 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600" dirty="0">
                <a:latin typeface="Times"/>
                <a:ea typeface="MS Mincho"/>
                <a:cs typeface="Times New Roman"/>
              </a:rPr>
              <a:t>DM-RS: Reference signal with main functionalities of data and control demodulation</a:t>
            </a:r>
            <a:endParaRPr lang="ko-KR" altLang="ko-KR" sz="16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FFS: channel state information estimation and interference estimation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FFS: beam management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600" dirty="0">
                <a:latin typeface="Times"/>
                <a:ea typeface="MS Mincho"/>
                <a:cs typeface="Times New Roman"/>
              </a:rPr>
              <a:t>Reference signal for phase tracking</a:t>
            </a:r>
            <a:endParaRPr lang="ko-KR" altLang="ko-KR" sz="16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FFS: Whether DM-RS extension can be applied or not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 whether new RS or RS for other functionalities can be used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600" dirty="0">
                <a:latin typeface="Times"/>
                <a:ea typeface="MS Mincho"/>
                <a:cs typeface="Times New Roman"/>
              </a:rPr>
              <a:t>Reference signal for time/freq. tracking</a:t>
            </a:r>
            <a:endParaRPr lang="ko-KR" altLang="ko-KR" sz="16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 whether new RS or RS for other functionalities can be used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600" dirty="0">
                <a:latin typeface="Times"/>
                <a:ea typeface="MS Mincho"/>
                <a:cs typeface="Times New Roman"/>
              </a:rPr>
              <a:t>Reference signal for Radio link monitoring</a:t>
            </a:r>
            <a:endParaRPr lang="ko-KR" altLang="ko-KR" sz="16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 whether new RS or RS for other functionalities can be used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600" dirty="0">
                <a:latin typeface="Times"/>
                <a:ea typeface="MS Mincho"/>
                <a:cs typeface="Times New Roman"/>
              </a:rPr>
              <a:t>RS for RRM measurement</a:t>
            </a:r>
            <a:endParaRPr lang="ko-KR" altLang="ko-KR" sz="16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FFS whether new RS or RS for other functionalities can be used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en-US" altLang="ko-KR" sz="1800" b="1" u="sng" dirty="0" smtClean="0"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ko-KR" sz="2000" dirty="0" smtClean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3693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RS for time/frequency tracking is supported </a:t>
            </a:r>
            <a:endParaRPr lang="en-US" altLang="ko-KR" sz="2400" dirty="0"/>
          </a:p>
          <a:p>
            <a:pPr lvl="1"/>
            <a:r>
              <a:rPr lang="en-US" altLang="ko-KR" sz="2000" dirty="0" smtClean="0"/>
              <a:t>The tracking RS can be either or both cell-specific </a:t>
            </a:r>
            <a:r>
              <a:rPr lang="en-US" altLang="ko-KR" sz="2000" dirty="0"/>
              <a:t>CSI-RS not necessarily multiplexed in SS block </a:t>
            </a:r>
            <a:r>
              <a:rPr lang="en-US" altLang="ko-KR" sz="2000" dirty="0" smtClean="0"/>
              <a:t>or/and MRS </a:t>
            </a:r>
            <a:r>
              <a:rPr lang="en-US" altLang="ko-KR" sz="2000" dirty="0"/>
              <a:t>multiplexed in SS </a:t>
            </a:r>
            <a:r>
              <a:rPr lang="en-US" altLang="ko-KR" sz="2000" dirty="0" smtClean="0"/>
              <a:t>block</a:t>
            </a:r>
          </a:p>
          <a:p>
            <a:pPr lvl="2"/>
            <a:r>
              <a:rPr lang="en-US" altLang="ko-KR" sz="1600" dirty="0"/>
              <a:t>FFS, which RS will be used</a:t>
            </a:r>
            <a:endParaRPr lang="en-US" altLang="ko-KR" sz="1600" dirty="0" smtClean="0"/>
          </a:p>
          <a:p>
            <a:pPr lvl="1"/>
            <a:r>
              <a:rPr lang="en-US" altLang="ko-KR" sz="2000" dirty="0" smtClean="0"/>
              <a:t>The initial tracking RS configuration </a:t>
            </a:r>
            <a:r>
              <a:rPr lang="en-US" altLang="ko-KR" sz="2000" dirty="0"/>
              <a:t>can be signaled </a:t>
            </a:r>
            <a:r>
              <a:rPr lang="en-US" altLang="ko-KR" sz="2000" dirty="0" smtClean="0"/>
              <a:t>in </a:t>
            </a:r>
            <a:r>
              <a:rPr lang="en-US" altLang="ko-KR" sz="2000" dirty="0" smtClean="0"/>
              <a:t>MIB</a:t>
            </a:r>
            <a:endParaRPr lang="en-US" altLang="ko-KR" sz="2000" strike="sngStrike" dirty="0" smtClean="0">
              <a:solidFill>
                <a:srgbClr val="FF0000"/>
              </a:solidFill>
            </a:endParaRPr>
          </a:p>
          <a:p>
            <a:pPr lvl="2"/>
            <a:r>
              <a:rPr lang="en-US" altLang="ko-KR" sz="1600" dirty="0"/>
              <a:t>The initial tracking </a:t>
            </a:r>
            <a:r>
              <a:rPr lang="en-US" altLang="ko-KR" sz="1600" dirty="0" smtClean="0"/>
              <a:t>RS configuration </a:t>
            </a:r>
            <a:r>
              <a:rPr lang="en-US" altLang="ko-KR" sz="1600" dirty="0"/>
              <a:t>can be turned off</a:t>
            </a:r>
          </a:p>
          <a:p>
            <a:pPr lvl="1"/>
            <a:r>
              <a:rPr lang="en-US" altLang="ko-KR" sz="2000" dirty="0" smtClean="0"/>
              <a:t>FFS details on following parameters</a:t>
            </a:r>
          </a:p>
          <a:p>
            <a:pPr lvl="2"/>
            <a:r>
              <a:rPr lang="en-US" altLang="ko-KR" sz="1600" dirty="0" smtClean="0"/>
              <a:t>The number of RS ports</a:t>
            </a:r>
            <a:endParaRPr lang="en-US" altLang="ko-KR" sz="1600" strike="sngStrike" dirty="0" smtClean="0">
              <a:solidFill>
                <a:srgbClr val="FF0000"/>
              </a:solidFill>
            </a:endParaRPr>
          </a:p>
          <a:p>
            <a:pPr lvl="2"/>
            <a:r>
              <a:rPr lang="en-US" altLang="ko-KR" sz="1600" dirty="0" smtClean="0"/>
              <a:t>RS transmission timing</a:t>
            </a:r>
          </a:p>
          <a:p>
            <a:pPr lvl="2"/>
            <a:r>
              <a:rPr lang="en-US" altLang="ko-KR" sz="1600" dirty="0" smtClean="0"/>
              <a:t>Etc.</a:t>
            </a:r>
            <a:endParaRPr lang="en-US" altLang="ko-KR" sz="1600" dirty="0"/>
          </a:p>
          <a:p>
            <a:pPr lvl="1"/>
            <a:r>
              <a:rPr lang="en-US" altLang="ko-KR" sz="2000" dirty="0" smtClean="0"/>
              <a:t>FFS, detailed configuration according to the carrier frequency</a:t>
            </a:r>
          </a:p>
          <a:p>
            <a:pPr lvl="1"/>
            <a:endParaRPr lang="en-US" altLang="ko-KR" sz="2000" dirty="0" smtClean="0"/>
          </a:p>
          <a:p>
            <a:endParaRPr lang="en-US" altLang="ko-KR" sz="2600" dirty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120792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2028</TotalTime>
  <Words>249</Words>
  <Application>Microsoft Office PowerPoint</Application>
  <PresentationFormat>화면 슬라이드 쇼(4:3)</PresentationFormat>
  <Paragraphs>38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RS for time/frequency tracking</vt:lpstr>
      <vt:lpstr>Background</vt:lpstr>
      <vt:lpstr>Proposals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Windows 사용자</cp:lastModifiedBy>
  <cp:revision>36</cp:revision>
  <dcterms:created xsi:type="dcterms:W3CDTF">2016-11-10T10:16:49Z</dcterms:created>
  <dcterms:modified xsi:type="dcterms:W3CDTF">2017-01-18T18:37:24Z</dcterms:modified>
</cp:coreProperties>
</file>