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2" r:id="rId3"/>
    <p:sldId id="28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8575" autoAdjust="0"/>
  </p:normalViewPr>
  <p:slideViewPr>
    <p:cSldViewPr>
      <p:cViewPr varScale="1">
        <p:scale>
          <a:sx n="88" d="100"/>
          <a:sy n="88" d="100"/>
        </p:scale>
        <p:origin x="133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NR-</a:t>
            </a:r>
            <a:r>
              <a:rPr kumimoji="1" lang="en-US" altLang="ja-JP" dirty="0" smtClean="0"/>
              <a:t>PBCH </a:t>
            </a:r>
            <a:r>
              <a:rPr kumimoji="1" lang="en-US" altLang="ja-JP" dirty="0" smtClean="0"/>
              <a:t>Contents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Samsung, NTT DOCOMO, CATT, </a:t>
            </a:r>
            <a:r>
              <a:rPr lang="en-US" altLang="ja-JP" dirty="0" err="1" smtClean="0"/>
              <a:t>Convida</a:t>
            </a:r>
            <a:r>
              <a:rPr lang="en-US" altLang="ja-JP" dirty="0" smtClean="0"/>
              <a:t> Wireless, Sony, ITL,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[</a:t>
            </a:r>
            <a:r>
              <a:rPr lang="en-US" altLang="ja-JP" dirty="0"/>
              <a:t>Qualcomm</a:t>
            </a:r>
            <a:r>
              <a:rPr lang="en-US" altLang="ja-JP" dirty="0" smtClean="0"/>
              <a:t>], [LGE], [Intel],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869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NR_AH Meeting</a:t>
            </a:r>
          </a:p>
          <a:p>
            <a:r>
              <a:rPr lang="en-US" altLang="ja-JP" dirty="0" smtClean="0"/>
              <a:t>Spokane, USA, 16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–20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January 2017</a:t>
            </a:r>
          </a:p>
          <a:p>
            <a:r>
              <a:rPr kumimoji="1" lang="en-US" altLang="ja-JP" dirty="0" smtClean="0"/>
              <a:t>Agenda: 5.1.1.2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R1-1701372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In RAN1#87, we have agreements on PBCH</a:t>
            </a:r>
          </a:p>
          <a:p>
            <a:pPr lvl="1"/>
            <a:r>
              <a:rPr lang="en-US" sz="2400" b="1" u="sng" dirty="0"/>
              <a:t>Agreements:</a:t>
            </a:r>
            <a:endParaRPr lang="en-US" sz="2400" dirty="0"/>
          </a:p>
          <a:p>
            <a:pPr lvl="2" fontAlgn="base">
              <a:spcAft>
                <a:spcPct val="0"/>
              </a:spcAft>
              <a:tabLst>
                <a:tab pos="914400" algn="l"/>
              </a:tabLst>
            </a:pPr>
            <a:r>
              <a:rPr lang="en-US" altLang="ja-JP" dirty="0"/>
              <a:t>Consider followings for minimum system information transmission:</a:t>
            </a:r>
          </a:p>
          <a:p>
            <a:pPr lvl="3" fontAlgn="base">
              <a:spcAft>
                <a:spcPct val="0"/>
              </a:spcAft>
              <a:tabLst>
                <a:tab pos="914400" algn="l"/>
              </a:tabLst>
            </a:pPr>
            <a:r>
              <a:rPr lang="en-US" altLang="ja-JP" sz="2100" dirty="0"/>
              <a:t>NR-PBCH is a non-scheduled broadcast channel carrying at least a part of minimum system information with fixed payload size and periodicity predefined in the specification depending on carrier frequency range</a:t>
            </a:r>
          </a:p>
          <a:p>
            <a:pPr lvl="4" fontAlgn="base">
              <a:spcAft>
                <a:spcPct val="0"/>
              </a:spcAft>
              <a:tabLst>
                <a:tab pos="914400" algn="l"/>
              </a:tabLst>
            </a:pPr>
            <a:r>
              <a:rPr lang="en-US" altLang="ja-JP" sz="2100" dirty="0"/>
              <a:t>Alt. 1: NR-PBCH carries a part of minimum system information</a:t>
            </a:r>
          </a:p>
          <a:p>
            <a:pPr lvl="5" fontAlgn="base">
              <a:spcAft>
                <a:spcPct val="0"/>
              </a:spcAft>
              <a:tabLst>
                <a:tab pos="914400" algn="l"/>
              </a:tabLst>
            </a:pPr>
            <a:r>
              <a:rPr lang="en-US" altLang="ja-JP" sz="2100" dirty="0"/>
              <a:t>Alt 1-1 : remaining minimum system information is transmitted via other channel at least partially indicated by NR-PBCH</a:t>
            </a:r>
          </a:p>
          <a:p>
            <a:pPr lvl="5" fontAlgn="base">
              <a:spcAft>
                <a:spcPct val="0"/>
              </a:spcAft>
              <a:tabLst>
                <a:tab pos="914400" algn="l"/>
              </a:tabLst>
            </a:pPr>
            <a:r>
              <a:rPr lang="en-US" altLang="ja-JP" sz="2100" dirty="0"/>
              <a:t>Alt 1-2: Remaining minimum system information is transmitted via other  channel not indicated in NR-PBCH</a:t>
            </a:r>
          </a:p>
          <a:p>
            <a:pPr lvl="4" fontAlgn="base">
              <a:spcAft>
                <a:spcPct val="0"/>
              </a:spcAft>
              <a:tabLst>
                <a:tab pos="914400" algn="l"/>
              </a:tabLst>
            </a:pPr>
            <a:r>
              <a:rPr lang="en-US" altLang="ja-JP" sz="2100" dirty="0"/>
              <a:t>Alt. 2: NR-PBCH carries all of minimum system information</a:t>
            </a:r>
          </a:p>
          <a:p>
            <a:pPr lvl="1"/>
            <a:r>
              <a:rPr lang="en-US" b="1" u="sng" dirty="0"/>
              <a:t>Agreements:</a:t>
            </a:r>
            <a:endParaRPr lang="en-US" dirty="0"/>
          </a:p>
          <a:p>
            <a:pPr lvl="2"/>
            <a:r>
              <a:rPr lang="en-US" dirty="0"/>
              <a:t>For study of the cases where  NR-PBCH carries a part of minimum system information, consider the following alternatives (or combinations) for the minimum system information other than those included in NR-PBCH : </a:t>
            </a:r>
          </a:p>
          <a:p>
            <a:pPr lvl="3"/>
            <a:r>
              <a:rPr lang="en-US" dirty="0"/>
              <a:t>Alt. 1:  NR defines the additional channel as secondary broadcast channel</a:t>
            </a:r>
          </a:p>
          <a:p>
            <a:pPr lvl="4"/>
            <a:r>
              <a:rPr lang="en-US" dirty="0"/>
              <a:t>Secondary broadcast channel may be different design from NR-PBCH, e.g. payload size, resource mapping, periodicity and etc.</a:t>
            </a:r>
          </a:p>
          <a:p>
            <a:pPr lvl="4"/>
            <a:r>
              <a:rPr lang="en-US" dirty="0"/>
              <a:t>FFS on transmission: beam-specific,  cell-specific, and/or TRP-specific, etc.</a:t>
            </a:r>
          </a:p>
          <a:p>
            <a:pPr lvl="3"/>
            <a:r>
              <a:rPr lang="en-US" dirty="0"/>
              <a:t>Alt. 2:  The remaining information is transmitted in shared downlink channel similar to ,e.g. NR-PDSCH</a:t>
            </a:r>
          </a:p>
          <a:p>
            <a:pPr lvl="4"/>
            <a:r>
              <a:rPr lang="en-US" dirty="0"/>
              <a:t>FFS on transmission: UE-specific, UE group-specific, beam-specific,  cell-specific, and/or TRP-specific, etc.</a:t>
            </a:r>
          </a:p>
          <a:p>
            <a:pPr lvl="2"/>
            <a:r>
              <a:rPr lang="en-US" sz="2200" dirty="0"/>
              <a:t>Note: This does not preclude defining of other mechanisms transmitting Other SI</a:t>
            </a:r>
          </a:p>
        </p:txBody>
      </p:sp>
    </p:spTree>
    <p:extLst>
      <p:ext uri="{BB962C8B-B14F-4D97-AF65-F5344CB8AC3E}">
        <p14:creationId xmlns:p14="http://schemas.microsoft.com/office/powerpoint/2010/main" val="1555874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dirty="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dirty="0" smtClean="0"/>
          </a:p>
          <a:p>
            <a:r>
              <a:rPr kumimoji="0" lang="en-US" altLang="ja-JP" sz="2000" dirty="0" smtClean="0">
                <a:latin typeface="Arial" panose="020B0604020202020204" pitchFamily="34" charset="0"/>
                <a:ea typeface="MS Mincho" charset="-128"/>
                <a:cs typeface="Times New Roman" panose="02020603050405020304" pitchFamily="18" charset="0"/>
              </a:rPr>
              <a:t>NR-PBCH </a:t>
            </a:r>
            <a:r>
              <a:rPr kumimoji="0" lang="en-US" altLang="ja-JP" sz="2000" dirty="0">
                <a:latin typeface="Arial" panose="020B0604020202020204" pitchFamily="34" charset="0"/>
                <a:ea typeface="MS Mincho" charset="-128"/>
                <a:cs typeface="Times New Roman" panose="02020603050405020304" pitchFamily="18" charset="0"/>
              </a:rPr>
              <a:t>carries a part of minimum system </a:t>
            </a:r>
            <a:r>
              <a:rPr kumimoji="0" lang="en-US" altLang="ja-JP" sz="2000" dirty="0" smtClean="0">
                <a:latin typeface="Arial" panose="020B0604020202020204" pitchFamily="34" charset="0"/>
                <a:ea typeface="MS Mincho" charset="-128"/>
                <a:cs typeface="Times New Roman" panose="02020603050405020304" pitchFamily="18" charset="0"/>
              </a:rPr>
              <a:t>information (Alt1)</a:t>
            </a:r>
          </a:p>
          <a:p>
            <a:pPr lvl="1"/>
            <a:r>
              <a:rPr lang="en-US" altLang="ja-JP" sz="2000" dirty="0" smtClean="0"/>
              <a:t>Remaining </a:t>
            </a:r>
            <a:r>
              <a:rPr lang="en-US" altLang="ja-JP" sz="2000" dirty="0"/>
              <a:t>minimum system </a:t>
            </a:r>
            <a:r>
              <a:rPr lang="en-US" altLang="ja-JP" sz="2000" dirty="0" smtClean="0"/>
              <a:t>information is </a:t>
            </a:r>
            <a:r>
              <a:rPr lang="en-US" altLang="ja-JP" sz="2000" dirty="0"/>
              <a:t>transmitted via other channel at least partially indicated by NR-PBCH (Alt1-1</a:t>
            </a:r>
            <a:r>
              <a:rPr lang="en-US" altLang="ja-JP" sz="2000" dirty="0" smtClean="0"/>
              <a:t>)</a:t>
            </a:r>
          </a:p>
          <a:p>
            <a:pPr lvl="1"/>
            <a:r>
              <a:rPr lang="en-US" altLang="ja-JP" sz="2000" dirty="0"/>
              <a:t>Remaining minimum system information</a:t>
            </a:r>
            <a:r>
              <a:rPr lang="en-US" altLang="ja-JP" sz="2000" dirty="0" smtClean="0"/>
              <a:t> is included in</a:t>
            </a:r>
          </a:p>
          <a:p>
            <a:pPr lvl="3"/>
            <a:r>
              <a:rPr lang="en-US" sz="1600" dirty="0" smtClean="0"/>
              <a:t>Alt-a: </a:t>
            </a:r>
            <a:r>
              <a:rPr lang="en-US" sz="1600" dirty="0"/>
              <a:t>PDSCH</a:t>
            </a:r>
          </a:p>
          <a:p>
            <a:pPr lvl="3"/>
            <a:r>
              <a:rPr lang="en-US" altLang="zh-CN" sz="1600" dirty="0" smtClean="0"/>
              <a:t>Alt-b: </a:t>
            </a:r>
            <a:r>
              <a:rPr lang="en-US" altLang="zh-CN" sz="1600" dirty="0"/>
              <a:t>Secondary broadcast </a:t>
            </a:r>
            <a:r>
              <a:rPr lang="en-US" altLang="zh-CN" sz="1600" dirty="0" smtClean="0"/>
              <a:t>channel</a:t>
            </a:r>
            <a:endParaRPr lang="en-US" altLang="ja-JP" sz="2400" dirty="0"/>
          </a:p>
          <a:p>
            <a:r>
              <a:rPr kumimoji="0" lang="en-US" sz="2000" dirty="0">
                <a:latin typeface="Arial" panose="020B0604020202020204" pitchFamily="34" charset="0"/>
                <a:ea typeface="MS Mincho" charset="-128"/>
                <a:cs typeface="Times New Roman" panose="02020603050405020304" pitchFamily="18" charset="0"/>
              </a:rPr>
              <a:t>NR-PBCH contents </a:t>
            </a:r>
            <a:r>
              <a:rPr kumimoji="0" lang="en-GB" sz="2000" dirty="0">
                <a:latin typeface="Arial" panose="020B0604020202020204" pitchFamily="34" charset="0"/>
                <a:ea typeface="MS Mincho" charset="-128"/>
                <a:cs typeface="Times New Roman" panose="02020603050405020304" pitchFamily="18" charset="0"/>
              </a:rPr>
              <a:t>shall at least include</a:t>
            </a:r>
          </a:p>
          <a:p>
            <a:pPr lvl="1"/>
            <a:r>
              <a:rPr lang="en-US" altLang="zh-CN" sz="2000" dirty="0" smtClean="0"/>
              <a:t>SFN (system frame number)</a:t>
            </a:r>
          </a:p>
          <a:p>
            <a:pPr lvl="2"/>
            <a:r>
              <a:rPr lang="en-US" altLang="zh-CN" sz="1800" dirty="0" smtClean="0"/>
              <a:t>FFS on the </a:t>
            </a:r>
            <a:r>
              <a:rPr lang="en-US" altLang="zh-CN" sz="1800" dirty="0"/>
              <a:t>indication </a:t>
            </a:r>
            <a:r>
              <a:rPr lang="en-US" altLang="zh-CN" sz="1800" dirty="0" smtClean="0"/>
              <a:t>number of SFN</a:t>
            </a:r>
          </a:p>
          <a:p>
            <a:pPr lvl="1"/>
            <a:r>
              <a:rPr lang="en-US" altLang="zh-CN" sz="2000" dirty="0" smtClean="0"/>
              <a:t>Configuration for </a:t>
            </a:r>
          </a:p>
          <a:p>
            <a:pPr lvl="2"/>
            <a:r>
              <a:rPr lang="en-US" altLang="zh-CN" sz="1600" dirty="0"/>
              <a:t>Control resource </a:t>
            </a:r>
            <a:r>
              <a:rPr lang="en-US" altLang="zh-CN" sz="1600" dirty="0" smtClean="0"/>
              <a:t>set in case of Alt-a </a:t>
            </a:r>
          </a:p>
          <a:p>
            <a:pPr lvl="2"/>
            <a:r>
              <a:rPr lang="en-US" altLang="zh-CN" sz="1600" dirty="0"/>
              <a:t>Secondary broadcast </a:t>
            </a:r>
            <a:r>
              <a:rPr lang="en-US" altLang="zh-CN" sz="1600" dirty="0" smtClean="0"/>
              <a:t>channel</a:t>
            </a:r>
            <a:r>
              <a:rPr lang="en-US" altLang="ja-JP" sz="1600" dirty="0" smtClean="0"/>
              <a:t> in case of Alt-b</a:t>
            </a:r>
          </a:p>
          <a:p>
            <a:pPr lvl="2"/>
            <a:r>
              <a:rPr lang="en-US" altLang="zh-CN" sz="1600" dirty="0" smtClean="0"/>
              <a:t>FFS on other parameters</a:t>
            </a:r>
          </a:p>
          <a:p>
            <a:pPr lvl="1"/>
            <a:r>
              <a:rPr lang="en-US" altLang="zh-CN" sz="2000" dirty="0" smtClean="0"/>
              <a:t>CRC</a:t>
            </a:r>
          </a:p>
          <a:p>
            <a:pPr lvl="2"/>
            <a:r>
              <a:rPr lang="en-US" altLang="zh-CN" sz="1600" dirty="0" smtClean="0"/>
              <a:t>FFS: 16 bits</a:t>
            </a:r>
          </a:p>
        </p:txBody>
      </p:sp>
    </p:spTree>
    <p:extLst>
      <p:ext uri="{BB962C8B-B14F-4D97-AF65-F5344CB8AC3E}">
        <p14:creationId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3986</TotalTime>
  <Words>379</Words>
  <Application>Microsoft Office PowerPoint</Application>
  <PresentationFormat>On-screen Show (4:3)</PresentationFormat>
  <Paragraphs>39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MS Mincho</vt:lpstr>
      <vt:lpstr>ＭＳ Ｐゴシック</vt:lpstr>
      <vt:lpstr>宋体</vt:lpstr>
      <vt:lpstr>Arial</vt:lpstr>
      <vt:lpstr>Calibri</vt:lpstr>
      <vt:lpstr>Times New Roman</vt:lpstr>
      <vt:lpstr>Office テーマ</vt:lpstr>
      <vt:lpstr>WF on NR-PBCH Contents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Tx beam indication</dc:title>
  <dc:creator>Le Liu</dc:creator>
  <cp:lastModifiedBy>Le Liu</cp:lastModifiedBy>
  <cp:revision>315</cp:revision>
  <dcterms:created xsi:type="dcterms:W3CDTF">2016-04-11T23:33:51Z</dcterms:created>
  <dcterms:modified xsi:type="dcterms:W3CDTF">2017-01-18T16:53:03Z</dcterms:modified>
</cp:coreProperties>
</file>