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0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42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interference measurement method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Nokia, ASB, </a:t>
            </a:r>
            <a:r>
              <a:rPr lang="en-US" altLang="ja-JP" dirty="0">
                <a:solidFill>
                  <a:schemeClr val="tx1"/>
                </a:solidFill>
              </a:rPr>
              <a:t>Intel, </a:t>
            </a:r>
            <a:r>
              <a:rPr lang="en-US" altLang="ja-JP" dirty="0" err="1">
                <a:solidFill>
                  <a:schemeClr val="tx1"/>
                </a:solidFill>
              </a:rPr>
              <a:t>InterDigital</a:t>
            </a:r>
            <a:r>
              <a:rPr lang="en-US" altLang="ja-JP" dirty="0">
                <a:solidFill>
                  <a:schemeClr val="tx1"/>
                </a:solidFill>
              </a:rPr>
              <a:t>, ITL, KT, </a:t>
            </a:r>
            <a:r>
              <a:rPr lang="en-US" altLang="ja-JP" dirty="0" smtClean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R1-1701371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In NR, interference measurement resource (IMR) includes at least ZP CSI-RS.</a:t>
            </a:r>
          </a:p>
          <a:p>
            <a:pPr lvl="1"/>
            <a:r>
              <a:rPr lang="en-US" altLang="ko-KR" sz="2400" dirty="0" smtClean="0"/>
              <a:t>FFS</a:t>
            </a:r>
            <a:r>
              <a:rPr lang="en-US" altLang="ko-KR" sz="2400" dirty="0" smtClean="0"/>
              <a:t>: other </a:t>
            </a:r>
            <a:r>
              <a:rPr lang="en-US" altLang="ko-KR" sz="2400" dirty="0" smtClean="0"/>
              <a:t>types of IMR (</a:t>
            </a:r>
            <a:r>
              <a:rPr lang="en-US" altLang="ko-KR" sz="2400" dirty="0" smtClean="0"/>
              <a:t>e.g. </a:t>
            </a:r>
            <a:r>
              <a:rPr lang="en-US" altLang="ko-KR" sz="2400" dirty="0" smtClean="0"/>
              <a:t>NZP CSI-RS, hybrid </a:t>
            </a:r>
            <a:r>
              <a:rPr lang="en-US" altLang="ko-KR" sz="2400" dirty="0" smtClean="0"/>
              <a:t>NZP/ZP CSI-RS, DMRS</a:t>
            </a:r>
            <a:r>
              <a:rPr lang="en-US" altLang="ko-KR" sz="2400" dirty="0" smtClean="0"/>
              <a:t>)</a:t>
            </a:r>
          </a:p>
          <a:p>
            <a:r>
              <a:rPr lang="en-US" altLang="ko-KR" sz="2800" dirty="0" smtClean="0"/>
              <a:t>NR supports resources of ZP CSI-RS to be aggregated from the base unit</a:t>
            </a:r>
          </a:p>
          <a:p>
            <a:pPr lvl="1"/>
            <a:r>
              <a:rPr lang="en-US" altLang="ko-KR" sz="2400" dirty="0" smtClean="0"/>
              <a:t>The same size base unit with NZP CSI-RS</a:t>
            </a:r>
          </a:p>
        </p:txBody>
      </p:sp>
    </p:spTree>
    <p:extLst>
      <p:ext uri="{BB962C8B-B14F-4D97-AF65-F5344CB8AC3E}">
        <p14:creationId xmlns:p14="http://schemas.microsoft.com/office/powerpoint/2010/main" val="80495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15556</TotalTime>
  <Words>98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Malgun Gothic</vt:lpstr>
      <vt:lpstr>ＭＳ Ｐゴシック</vt:lpstr>
      <vt:lpstr>MS PMincho</vt:lpstr>
      <vt:lpstr>宋体</vt:lpstr>
      <vt:lpstr>Arial</vt:lpstr>
      <vt:lpstr>Calibri</vt:lpstr>
      <vt:lpstr>Office Theme</vt:lpstr>
      <vt:lpstr>WF on interference measurement method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Park, Dan (Nokia - KR/Seoul)</cp:lastModifiedBy>
  <cp:revision>418</cp:revision>
  <dcterms:created xsi:type="dcterms:W3CDTF">2016-03-24T01:14:08Z</dcterms:created>
  <dcterms:modified xsi:type="dcterms:W3CDTF">2017-01-18T17:16:50Z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