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110" d="100"/>
          <a:sy n="110" d="100"/>
        </p:scale>
        <p:origin x="16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Study of CLI Measurements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96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Spokane, USA 16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–20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January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5.1.7.2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R1-1701370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from RAN1#87</a:t>
            </a:r>
            <a:endParaRPr kumimoji="1" lang="ja-JP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1700808"/>
            <a:ext cx="864096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least following schemes are identified to be further studied aiming to mitigate cross-link interference with and without the assumption on inter-cell coordination: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Advanced receiver for interference cancellation/suppression 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RS design (e.g. symmetric RS) and timing alignment between DL and UL 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Sensing/measurement scheme (e.g. LBT-like, OTA measurement if any, etc.)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 control and coordinated schemes (e.g. coordinated beamforming/scheduling, OTA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if any, etc.)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Link adaptation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Strive for common cross-link interference mitigation schemes for both paired and unpaired spectrum.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further study of measurements of cross link interference (CLI), aim for (if possible) reusing a physical reference signal used for other purposes 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need to enable CLI measurement should be taken into account when designing the RS which is also to be used for CLI measurement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Study metric(s) to be used for CLI measurement, e.g., RSRP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Physical reference signal used for CLI measurement aim for the same type for DL &amp; UL (e.g. DM-RS type, CSI-RS type, etc.)</a:t>
            </a: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support CLI measurement, RS of a UE or a TRP aim to be received by another UE or another TRP 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Interference management in NR arises in:</a:t>
            </a:r>
          </a:p>
          <a:p>
            <a:pPr lvl="1"/>
            <a:r>
              <a:rPr lang="en-US" dirty="0" smtClean="0"/>
              <a:t>MIMO </a:t>
            </a:r>
          </a:p>
          <a:p>
            <a:pPr lvl="1"/>
            <a:r>
              <a:rPr lang="en-US" dirty="0" smtClean="0"/>
              <a:t>Multi-hop IAB</a:t>
            </a:r>
          </a:p>
          <a:p>
            <a:pPr lvl="1"/>
            <a:r>
              <a:rPr lang="en-US" dirty="0" smtClean="0"/>
              <a:t>Dynamic TDD</a:t>
            </a:r>
          </a:p>
          <a:p>
            <a:pPr lvl="1"/>
            <a:r>
              <a:rPr lang="en-US" dirty="0" smtClean="0"/>
              <a:t>Operation in Unlicensed band</a:t>
            </a:r>
          </a:p>
          <a:p>
            <a:pPr lvl="1"/>
            <a:r>
              <a:rPr lang="en-US" dirty="0" smtClean="0"/>
              <a:t>Etc..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059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608512"/>
          </a:xfrm>
        </p:spPr>
        <p:txBody>
          <a:bodyPr>
            <a:normAutofit/>
          </a:bodyPr>
          <a:lstStyle/>
          <a:p>
            <a:r>
              <a:rPr lang="en-US" dirty="0" smtClean="0"/>
              <a:t>NR should study measurements considering multiple use cases such as CLI in dynamic TDD, MIMO, Backhaul, etc.</a:t>
            </a:r>
          </a:p>
          <a:p>
            <a:pPr lvl="1"/>
            <a:r>
              <a:rPr lang="en-US" dirty="0" smtClean="0"/>
              <a:t>For the purpose of this study, NR should define different categories of CLI measurements such as long term vs short term, single antenna vs multiple antenna, etc.</a:t>
            </a:r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2635</TotalTime>
  <Words>310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Times New Roman</vt:lpstr>
      <vt:lpstr>Office テーマ</vt:lpstr>
      <vt:lpstr>WF on Study of CLI Measurements</vt:lpstr>
      <vt:lpstr>Agreement from RAN1#87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Akoum, Salam</cp:lastModifiedBy>
  <cp:revision>116</cp:revision>
  <dcterms:created xsi:type="dcterms:W3CDTF">2016-04-11T23:33:51Z</dcterms:created>
  <dcterms:modified xsi:type="dcterms:W3CDTF">2017-01-18T16:51:49Z</dcterms:modified>
</cp:coreProperties>
</file>