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Limiting Wideband Options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R1-1701360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WA, U.S.A, January 16-20,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In LTE, </a:t>
            </a:r>
            <a:r>
              <a:rPr lang="en-US" altLang="zh-CN" sz="2800" dirty="0" err="1" smtClean="0"/>
              <a:t>eCA</a:t>
            </a:r>
            <a:r>
              <a:rPr lang="en-US" altLang="zh-CN" sz="2800" dirty="0" smtClean="0"/>
              <a:t> option of aggregating up to 32 CCs was defined with the intent of enabling up to 640 MHz combined BW operation</a:t>
            </a:r>
          </a:p>
          <a:p>
            <a:r>
              <a:rPr lang="en-US" altLang="zh-CN" sz="2800" dirty="0" smtClean="0"/>
              <a:t>It was not considered to also enable operation in 640 MHz with 10 MHz CCs necessitating 64 CCs</a:t>
            </a:r>
          </a:p>
          <a:p>
            <a:r>
              <a:rPr lang="en-US" altLang="zh-CN" sz="2800" dirty="0" smtClean="0"/>
              <a:t>NR should follow the same principle</a:t>
            </a:r>
          </a:p>
          <a:p>
            <a:pPr lvl="1"/>
            <a:endParaRPr lang="en-US" altLang="zh-CN" sz="2400" dirty="0" smtClean="0"/>
          </a:p>
          <a:p>
            <a:r>
              <a:rPr lang="en-US" altLang="zh-CN" sz="2800" dirty="0" smtClean="0"/>
              <a:t>When considering how to enable operation on </a:t>
            </a:r>
            <a:r>
              <a:rPr lang="en-US" altLang="zh-CN" sz="2800" smtClean="0"/>
              <a:t>&gt;= 1GHz </a:t>
            </a:r>
            <a:r>
              <a:rPr lang="en-US" altLang="zh-CN" sz="2800" dirty="0" smtClean="0"/>
              <a:t>BW, the use of the largest defined BW available in the aggregated bands should be considered  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Assume we consider supporting 1.6 GHz combined BW with CA</a:t>
            </a:r>
          </a:p>
          <a:p>
            <a:r>
              <a:rPr lang="en-US" sz="2800" dirty="0" smtClean="0"/>
              <a:t>Assume that the number of bands involved is 4. Then some or all components bands would contribute 400MHz BW or more</a:t>
            </a:r>
          </a:p>
          <a:p>
            <a:r>
              <a:rPr lang="en-US" sz="2800" dirty="0" smtClean="0"/>
              <a:t>If a wideband option is defined, it should be assumed that it will be used in bands in which large BW is used in the band combination</a:t>
            </a:r>
          </a:p>
          <a:p>
            <a:endParaRPr lang="en-US" sz="2800" dirty="0"/>
          </a:p>
          <a:p>
            <a:r>
              <a:rPr lang="en-US" sz="2800" dirty="0" smtClean="0"/>
              <a:t>In general, the maximum number of CCs can be on the order of the bands involved in the CA band combination </a:t>
            </a:r>
          </a:p>
        </p:txBody>
      </p:sp>
    </p:spTree>
    <p:extLst>
      <p:ext uri="{BB962C8B-B14F-4D97-AF65-F5344CB8AC3E}">
        <p14:creationId xmlns:p14="http://schemas.microsoft.com/office/powerpoint/2010/main" val="41968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If it is decided that one of [400, 800, 100]MHz CC BW is supported in &gt;6GHz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maximum number of CCs in any aggregation is 8</a:t>
            </a:r>
          </a:p>
          <a:p>
            <a:r>
              <a:rPr lang="en-US" dirty="0"/>
              <a:t>If it is decided that </a:t>
            </a:r>
            <a:r>
              <a:rPr lang="en-US" dirty="0" smtClean="0"/>
              <a:t>the maximum BW over which a TB can be mapped is &lt;=100MHz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maximum number of CCs in any aggregation c</a:t>
            </a:r>
            <a:r>
              <a:rPr lang="en-US" dirty="0" smtClean="0"/>
              <a:t>ould </a:t>
            </a:r>
            <a:r>
              <a:rPr lang="en-US" dirty="0"/>
              <a:t>be </a:t>
            </a:r>
            <a:r>
              <a:rPr lang="en-US" dirty="0" smtClean="0"/>
              <a:t>either 16 or 32</a:t>
            </a:r>
          </a:p>
          <a:p>
            <a:pPr lvl="1"/>
            <a:endParaRPr lang="en-US" dirty="0"/>
          </a:p>
          <a:p>
            <a:r>
              <a:rPr lang="en-US" dirty="0" smtClean="0"/>
              <a:t>(The intent of the proposal is to </a:t>
            </a:r>
            <a:r>
              <a:rPr lang="en-US" dirty="0"/>
              <a:t>a</a:t>
            </a:r>
            <a:r>
              <a:rPr lang="en-US" dirty="0" smtClean="0"/>
              <a:t>void enabling both 16x100MHz and 4x400MHz in the specification, for example) </a:t>
            </a:r>
          </a:p>
          <a:p>
            <a:endParaRPr lang="en-US" sz="2600" dirty="0" smtClean="0"/>
          </a:p>
          <a:p>
            <a:r>
              <a:rPr lang="en-US" sz="2600" dirty="0" smtClean="0"/>
              <a:t>Note: The subject of the proposal is not avoiding 32 x 800MHz, for example, since this is assumed obvious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292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Limiting Wideband Options</vt:lpstr>
      <vt:lpstr>Background</vt:lpstr>
      <vt:lpstr>Example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1138</cp:revision>
  <dcterms:created xsi:type="dcterms:W3CDTF">2015-04-22T00:12:23Z</dcterms:created>
  <dcterms:modified xsi:type="dcterms:W3CDTF">2017-01-18T17:05:35Z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