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8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Code Block </a:t>
            </a:r>
            <a:r>
              <a:rPr lang="en-US" altLang="zh-CN" smtClean="0"/>
              <a:t>subbands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R1-1701359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NR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WA, U.S.A, January 16-20, 2017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.1.8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/>
          </a:bodyPr>
          <a:lstStyle/>
          <a:p>
            <a:r>
              <a:rPr lang="en-US" dirty="0" smtClean="0"/>
              <a:t>If RF channel BW larger than 100MHz is defined</a:t>
            </a:r>
          </a:p>
          <a:p>
            <a:pPr lvl="1"/>
            <a:r>
              <a:rPr lang="en-US" dirty="0" smtClean="0"/>
              <a:t>In order to make HW implementation more efficient, NR should define “CB </a:t>
            </a:r>
            <a:r>
              <a:rPr lang="en-US" dirty="0" err="1" smtClean="0"/>
              <a:t>subbands</a:t>
            </a:r>
            <a:r>
              <a:rPr lang="en-US" dirty="0" smtClean="0"/>
              <a:t>” either by configuration or by specification</a:t>
            </a:r>
          </a:p>
          <a:p>
            <a:pPr lvl="2"/>
            <a:r>
              <a:rPr lang="en-US" dirty="0"/>
              <a:t>The </a:t>
            </a:r>
            <a:r>
              <a:rPr lang="en-US" dirty="0" err="1"/>
              <a:t>gNB</a:t>
            </a:r>
            <a:r>
              <a:rPr lang="en-US" dirty="0"/>
              <a:t> and UE must have the same assumption on the </a:t>
            </a:r>
            <a:r>
              <a:rPr lang="en-US" dirty="0" err="1"/>
              <a:t>subband</a:t>
            </a:r>
            <a:r>
              <a:rPr lang="en-US" dirty="0"/>
              <a:t> boundaries in order to perform the same </a:t>
            </a:r>
            <a:r>
              <a:rPr lang="en-US" dirty="0" err="1"/>
              <a:t>codeblock</a:t>
            </a:r>
            <a:r>
              <a:rPr lang="en-US" dirty="0"/>
              <a:t> to RE mapping </a:t>
            </a:r>
            <a:endParaRPr lang="en-US" dirty="0" smtClean="0"/>
          </a:p>
          <a:p>
            <a:pPr lvl="1"/>
            <a:r>
              <a:rPr lang="en-US" dirty="0" smtClean="0"/>
              <a:t>Each CB is confined within one CB </a:t>
            </a:r>
            <a:r>
              <a:rPr lang="en-US" dirty="0" err="1" smtClean="0"/>
              <a:t>subband</a:t>
            </a: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68863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800" dirty="0" smtClean="0"/>
              <a:t>The NR modem has to implement very large BW, large data rate and low latency</a:t>
            </a:r>
          </a:p>
          <a:p>
            <a:r>
              <a:rPr lang="en-US" altLang="zh-CN" sz="2800" dirty="0" smtClean="0"/>
              <a:t>It is likely that parallelization of processing with multiple processing blocks operating simultaneously will be considered as an implementation option </a:t>
            </a:r>
            <a:endParaRPr lang="en-US" altLang="zh-CN" sz="2800" dirty="0"/>
          </a:p>
          <a:p>
            <a:pPr lvl="1"/>
            <a:r>
              <a:rPr lang="en-US" altLang="zh-CN" sz="2400" dirty="0" smtClean="0"/>
              <a:t>Each block processes a set of code blocks and the REs corresponding to the code blocks</a:t>
            </a:r>
          </a:p>
          <a:p>
            <a:r>
              <a:rPr lang="en-US" altLang="zh-CN" sz="2800" dirty="0" smtClean="0"/>
              <a:t>There needs to be a HW implementable </a:t>
            </a:r>
            <a:r>
              <a:rPr lang="en-US" altLang="zh-CN" sz="2800" dirty="0" err="1" smtClean="0"/>
              <a:t>demapping</a:t>
            </a:r>
            <a:r>
              <a:rPr lang="en-US" altLang="zh-CN" sz="2800" dirty="0" smtClean="0"/>
              <a:t> function between the FFT output(s) and the processing blocks</a:t>
            </a:r>
          </a:p>
          <a:p>
            <a:r>
              <a:rPr lang="en-US" altLang="zh-CN" sz="2800" dirty="0" smtClean="0"/>
              <a:t>Making the </a:t>
            </a:r>
            <a:r>
              <a:rPr lang="en-US" altLang="zh-CN" sz="2800" dirty="0" err="1" smtClean="0"/>
              <a:t>demapping</a:t>
            </a:r>
            <a:r>
              <a:rPr lang="en-US" altLang="zh-CN" sz="2800" dirty="0" smtClean="0"/>
              <a:t> HW dynamically configurable based on where </a:t>
            </a:r>
            <a:r>
              <a:rPr lang="en-US" altLang="zh-CN" sz="2800" dirty="0" err="1" smtClean="0"/>
              <a:t>codeblock</a:t>
            </a:r>
            <a:r>
              <a:rPr lang="en-US" altLang="zh-CN" sz="2800" dirty="0" smtClean="0"/>
              <a:t> boundaries happen to fall is complicated to implement</a:t>
            </a:r>
          </a:p>
          <a:p>
            <a:pPr lvl="1"/>
            <a:r>
              <a:rPr lang="en-US" altLang="zh-CN" sz="2400" dirty="0" smtClean="0"/>
              <a:t>CB </a:t>
            </a:r>
            <a:r>
              <a:rPr lang="en-US" altLang="zh-CN" sz="2400" dirty="0" err="1" smtClean="0"/>
              <a:t>subbands</a:t>
            </a:r>
            <a:r>
              <a:rPr lang="en-US" altLang="zh-CN" sz="2400" dirty="0" smtClean="0"/>
              <a:t> make the implementation of the HW </a:t>
            </a:r>
            <a:r>
              <a:rPr lang="en-US" altLang="zh-CN" sz="2400" dirty="0" err="1" smtClean="0"/>
              <a:t>demapping</a:t>
            </a:r>
            <a:r>
              <a:rPr lang="en-US" altLang="zh-CN" sz="2400" dirty="0" smtClean="0"/>
              <a:t> function simple   </a:t>
            </a:r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 CCs with BW not larger than 100MHz, the CB </a:t>
            </a:r>
            <a:r>
              <a:rPr lang="en-US" sz="2800" dirty="0" err="1" smtClean="0"/>
              <a:t>subband</a:t>
            </a:r>
            <a:r>
              <a:rPr lang="en-US" sz="2800" dirty="0" smtClean="0"/>
              <a:t> can be the same as the CC BW</a:t>
            </a:r>
          </a:p>
          <a:p>
            <a:r>
              <a:rPr lang="en-US" sz="2800" dirty="0" smtClean="0"/>
              <a:t>For CCs larger than 100MHz, the definition of CB </a:t>
            </a:r>
            <a:r>
              <a:rPr lang="en-US" sz="2800" dirty="0" err="1" smtClean="0"/>
              <a:t>subbands</a:t>
            </a:r>
            <a:r>
              <a:rPr lang="en-US" sz="2800" dirty="0" smtClean="0"/>
              <a:t> can be similar to how code block segmentation is defined</a:t>
            </a:r>
          </a:p>
          <a:p>
            <a:pPr lvl="1"/>
            <a:r>
              <a:rPr lang="en-US" sz="2400" dirty="0" smtClean="0"/>
              <a:t>Alternatively, </a:t>
            </a:r>
            <a:r>
              <a:rPr lang="en-US" sz="2400" dirty="0" err="1" smtClean="0"/>
              <a:t>gNB</a:t>
            </a:r>
            <a:r>
              <a:rPr lang="en-US" sz="2400" dirty="0" smtClean="0"/>
              <a:t> configurable CB </a:t>
            </a:r>
            <a:r>
              <a:rPr lang="en-US" sz="2400" dirty="0" err="1" smtClean="0"/>
              <a:t>subbands</a:t>
            </a:r>
            <a:r>
              <a:rPr lang="en-US" sz="2400" dirty="0" smtClean="0"/>
              <a:t> can be used with maximum CB </a:t>
            </a:r>
            <a:r>
              <a:rPr lang="en-US" sz="2400" dirty="0" err="1" smtClean="0"/>
              <a:t>subband</a:t>
            </a:r>
            <a:r>
              <a:rPr lang="en-US" sz="2400" dirty="0" smtClean="0"/>
              <a:t> size of 100MHz </a:t>
            </a:r>
          </a:p>
          <a:p>
            <a:endParaRPr lang="en-US" sz="2800" dirty="0" smtClean="0"/>
          </a:p>
          <a:p>
            <a:r>
              <a:rPr lang="en-US" sz="2800" dirty="0" smtClean="0"/>
              <a:t>Code </a:t>
            </a:r>
            <a:r>
              <a:rPr lang="en-US" sz="2800" dirty="0"/>
              <a:t>blocks </a:t>
            </a:r>
            <a:r>
              <a:rPr lang="en-US" sz="2800" dirty="0" smtClean="0"/>
              <a:t>are always </a:t>
            </a:r>
            <a:r>
              <a:rPr lang="en-US" sz="2800" dirty="0"/>
              <a:t>confined </a:t>
            </a:r>
            <a:r>
              <a:rPr lang="en-US" sz="2800" dirty="0" smtClean="0"/>
              <a:t>within one CC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9689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12831</TotalTime>
  <Words>256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Code Block subbands</vt:lpstr>
      <vt:lpstr>Proposal</vt:lpstr>
      <vt:lpstr>Background</vt:lpstr>
      <vt:lpstr>Example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Gaal, Peter</cp:lastModifiedBy>
  <cp:revision>1133</cp:revision>
  <dcterms:created xsi:type="dcterms:W3CDTF">2015-04-22T00:12:23Z</dcterms:created>
  <dcterms:modified xsi:type="dcterms:W3CDTF">2017-01-18T17:05:58Z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