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1" r:id="rId2"/>
    <p:sldId id="279" r:id="rId3"/>
    <p:sldId id="282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5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3DD746-ABF9-4D86-B40B-0DE341CD69D7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ACBFA-9C73-4620-83D8-3C8422BA4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3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Max Code </a:t>
            </a:r>
            <a:r>
              <a:rPr lang="en-US"/>
              <a:t>Size for </a:t>
            </a:r>
            <a:r>
              <a:rPr lang="en-US" dirty="0"/>
              <a:t>Polar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Intel, AT&amp;T, Qualcomm, Samsung, Nokia, ASB, LG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R1-1701347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448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 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,16th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5.1.5.2 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u="sng" dirty="0"/>
              <a:t>Agreement </a:t>
            </a:r>
            <a:r>
              <a:rPr lang="en-US" dirty="0"/>
              <a:t>(RAN1#87): </a:t>
            </a:r>
          </a:p>
          <a:p>
            <a:pPr lvl="0"/>
            <a:r>
              <a:rPr lang="en-US" dirty="0"/>
              <a:t>UL control information for </a:t>
            </a:r>
            <a:r>
              <a:rPr lang="en-US" dirty="0" err="1"/>
              <a:t>eMBB</a:t>
            </a:r>
            <a:endParaRPr lang="en-US" dirty="0"/>
          </a:p>
          <a:p>
            <a:pPr lvl="1"/>
            <a:r>
              <a:rPr lang="en-US" dirty="0"/>
              <a:t>Adopt Polar Coding (except FFS for very small block lengths where repetition/block coding may be preferred)</a:t>
            </a:r>
          </a:p>
          <a:p>
            <a:pPr lvl="0"/>
            <a:r>
              <a:rPr lang="en-US" dirty="0"/>
              <a:t>DL control information for </a:t>
            </a:r>
            <a:r>
              <a:rPr lang="en-US" dirty="0" err="1"/>
              <a:t>eMBB</a:t>
            </a:r>
            <a:endParaRPr lang="en-US" dirty="0"/>
          </a:p>
          <a:p>
            <a:pPr lvl="1"/>
            <a:r>
              <a:rPr lang="en-US" dirty="0"/>
              <a:t>Working Assumption to adopt Polar Coding (except FFS for very small block lengths where repetition/block coding may be preferred)</a:t>
            </a:r>
          </a:p>
          <a:p>
            <a:pPr lvl="2"/>
            <a:r>
              <a:rPr lang="en-US" dirty="0"/>
              <a:t>To be confirmed unless significant issues are identified by the RAN1 Jan </a:t>
            </a:r>
            <a:r>
              <a:rPr lang="en-US" dirty="0" err="1"/>
              <a:t>adhoc</a:t>
            </a:r>
            <a:r>
              <a:rPr lang="en-US" dirty="0"/>
              <a:t> in relation to performance, latency, power consumption and implementation complexity</a:t>
            </a:r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Polar decoder complexity and latency are a function of code size N=2</a:t>
            </a:r>
            <a:r>
              <a:rPr lang="en-US" baseline="30000" dirty="0"/>
              <a:t>n</a:t>
            </a:r>
          </a:p>
          <a:p>
            <a:r>
              <a:rPr lang="en-US" dirty="0"/>
              <a:t>Polar code design need to balance the BLER performance and decoder complexity and latency</a:t>
            </a:r>
          </a:p>
          <a:p>
            <a:r>
              <a:rPr lang="en-US" dirty="0"/>
              <a:t>In LTE, TBCC with mother code rate 1/3 is used</a:t>
            </a:r>
          </a:p>
          <a:p>
            <a:r>
              <a:rPr lang="en-US" dirty="0"/>
              <a:t>For NR, Polar code with mother code rate (without repetition) around 1/3 is used as design target</a:t>
            </a:r>
          </a:p>
          <a:p>
            <a:pPr lvl="1"/>
            <a:r>
              <a:rPr lang="en-US" dirty="0"/>
              <a:t>Actual mother code rate may vary depending on final DCI and UCI size selection</a:t>
            </a:r>
          </a:p>
        </p:txBody>
      </p:sp>
    </p:spTree>
    <p:extLst>
      <p:ext uri="{BB962C8B-B14F-4D97-AF65-F5344CB8AC3E}">
        <p14:creationId xmlns:p14="http://schemas.microsoft.com/office/powerpoint/2010/main" val="3785793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Maximum mother code size of Polar code, N=2</a:t>
            </a:r>
            <a:r>
              <a:rPr lang="en-US" baseline="30000" dirty="0"/>
              <a:t>n</a:t>
            </a:r>
            <a:r>
              <a:rPr lang="en-US" dirty="0"/>
              <a:t>, is:</a:t>
            </a:r>
          </a:p>
          <a:p>
            <a:pPr lvl="1"/>
            <a:r>
              <a:rPr lang="en-US" dirty="0" err="1"/>
              <a:t>N</a:t>
            </a:r>
            <a:r>
              <a:rPr lang="en-US" baseline="-25000" dirty="0" err="1"/>
              <a:t>max,DCI</a:t>
            </a:r>
            <a:r>
              <a:rPr lang="en-US" dirty="0"/>
              <a:t> = 256 for downlink control information</a:t>
            </a:r>
          </a:p>
          <a:p>
            <a:pPr lvl="1"/>
            <a:r>
              <a:rPr lang="en-US" dirty="0" err="1"/>
              <a:t>N</a:t>
            </a:r>
            <a:r>
              <a:rPr lang="en-US" baseline="-25000" dirty="0" err="1"/>
              <a:t>max,UCI</a:t>
            </a:r>
            <a:r>
              <a:rPr lang="en-US" dirty="0"/>
              <a:t> = 1024 for uplink control information</a:t>
            </a:r>
          </a:p>
        </p:txBody>
      </p:sp>
    </p:spTree>
    <p:extLst>
      <p:ext uri="{BB962C8B-B14F-4D97-AF65-F5344CB8AC3E}">
        <p14:creationId xmlns:p14="http://schemas.microsoft.com/office/powerpoint/2010/main" val="960382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3623</TotalTime>
  <Words>222</Words>
  <Application>Microsoft Office PowerPoint</Application>
  <PresentationFormat>On-screen Show 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Max Code Size for Polar Codes</vt:lpstr>
      <vt:lpstr>Background</vt:lpstr>
      <vt:lpstr>Discussion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237</cp:revision>
  <dcterms:created xsi:type="dcterms:W3CDTF">2006-08-16T00:00:00Z</dcterms:created>
  <dcterms:modified xsi:type="dcterms:W3CDTF">2017-01-19T16:18:24Z</dcterms:modified>
</cp:coreProperties>
</file>