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	</a:t>
            </a:r>
            <a:r>
              <a:rPr lang="en-US" sz="2400" b="1" dirty="0" smtClean="0"/>
              <a:t>R11701344</a:t>
            </a:r>
          </a:p>
          <a:p>
            <a:r>
              <a:rPr lang="de-DE" sz="2400" b="1" dirty="0" smtClean="0"/>
              <a:t>Spokane</a:t>
            </a:r>
            <a:r>
              <a:rPr lang="de-DE" sz="2400" b="1" dirty="0" smtClean="0"/>
              <a:t>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DL RS for RRM measurement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Intel, ZTE, ATT, Qualcomm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In </a:t>
            </a:r>
            <a:r>
              <a:rPr lang="en-US" altLang="zh-CN" sz="1800" dirty="0"/>
              <a:t>RAN1#87 meeting, the following agreements on DL RS design </a:t>
            </a:r>
            <a:r>
              <a:rPr lang="en-US" altLang="zh-CN" sz="1800" dirty="0" smtClean="0"/>
              <a:t>for mobility </a:t>
            </a:r>
            <a:r>
              <a:rPr lang="en-US" altLang="zh-CN" sz="1800" dirty="0"/>
              <a:t>for CONNECTED and IDLE modes </a:t>
            </a:r>
            <a:r>
              <a:rPr lang="en-US" altLang="zh-CN" sz="1800" dirty="0" smtClean="0"/>
              <a:t>were achieved:</a:t>
            </a:r>
            <a:endParaRPr lang="zh-CN" altLang="zh-CN" sz="1800" dirty="0"/>
          </a:p>
          <a:p>
            <a:pPr lvl="0"/>
            <a:r>
              <a:rPr lang="en-US" altLang="zh-CN" sz="1800" i="1" dirty="0" smtClean="0"/>
              <a:t>Consider </a:t>
            </a:r>
            <a:r>
              <a:rPr lang="en-US" altLang="zh-CN" sz="1800" i="1" dirty="0"/>
              <a:t>the following signal combinations for inter-cell RRM measurements for CONNECTED and IDLE until RAN1-NR:</a:t>
            </a:r>
            <a:endParaRPr lang="zh-CN" altLang="zh-CN" sz="1800" dirty="0"/>
          </a:p>
          <a:p>
            <a:pPr lvl="1"/>
            <a:r>
              <a:rPr lang="en-US" altLang="zh-CN" sz="1600" i="1" dirty="0"/>
              <a:t>Option 1: Same RS</a:t>
            </a:r>
            <a:endParaRPr lang="zh-CN" altLang="zh-CN" sz="1600" dirty="0"/>
          </a:p>
          <a:p>
            <a:pPr lvl="2"/>
            <a:r>
              <a:rPr lang="en-US" altLang="zh-CN" sz="1400" i="1" dirty="0"/>
              <a:t>Option 1-1: NR-SSS and/or NR-PSS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1-2: MRS-1 (Multi-port multi-beam reference signal multiplexed in a SS block)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1-3: MRS-2 (Multi-port multi-beam reference signal not multiplexed in a SS block)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1-4: MRS-3 (Single/Multi-port single-beam reference signal)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1-5: NR-SSS and DM-RS for PBCH if DM-RS is supported for PBCH</a:t>
            </a:r>
            <a:endParaRPr lang="zh-CN" altLang="zh-CN" sz="1400" dirty="0"/>
          </a:p>
          <a:p>
            <a:pPr lvl="1"/>
            <a:r>
              <a:rPr lang="en-US" altLang="zh-CN" sz="1600" i="1" dirty="0"/>
              <a:t>Option 2: Not same RS</a:t>
            </a:r>
            <a:endParaRPr lang="zh-CN" altLang="zh-CN" sz="1600" dirty="0"/>
          </a:p>
          <a:p>
            <a:pPr lvl="2"/>
            <a:r>
              <a:rPr lang="en-US" altLang="zh-CN" sz="1400" i="1" dirty="0"/>
              <a:t>Option 2-1: NR-SSS in IDLE; MRS-{1,2} in CONNECTED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2-2: NR-SSS in IDLE; NR-SSS and MRS-{1,2} in CONNECTED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2-3: NR-PSS and/or NR-SSS in IDLE; NR-PSS and/or NR-SSS and CSI-RS in CONNECTED</a:t>
            </a:r>
            <a:endParaRPr lang="zh-CN" altLang="zh-CN" sz="1400" dirty="0"/>
          </a:p>
          <a:p>
            <a:pPr lvl="2"/>
            <a:r>
              <a:rPr lang="en-US" altLang="zh-CN" sz="1400" i="1" dirty="0"/>
              <a:t>Option 2-4: For CONNECTED, RS for IDLE and MRS-{1,2,3}</a:t>
            </a:r>
            <a:endParaRPr lang="zh-CN" altLang="zh-CN" sz="1400" dirty="0"/>
          </a:p>
          <a:p>
            <a:pPr lvl="0"/>
            <a:r>
              <a:rPr lang="en-US" altLang="zh-CN" sz="1800" i="1" dirty="0"/>
              <a:t>Companies are encouraged to bring results and analysis until RAN1-NR considering at least the following aspects:</a:t>
            </a:r>
            <a:endParaRPr lang="zh-CN" altLang="zh-CN" sz="1800" dirty="0"/>
          </a:p>
          <a:p>
            <a:pPr lvl="1"/>
            <a:r>
              <a:rPr lang="en-US" altLang="zh-CN" sz="1600" i="1" dirty="0"/>
              <a:t>Cell coverage in CONNECTED and IDLE</a:t>
            </a:r>
            <a:endParaRPr lang="zh-CN" altLang="zh-CN" sz="1600" dirty="0"/>
          </a:p>
          <a:p>
            <a:pPr lvl="1"/>
            <a:r>
              <a:rPr lang="en-US" altLang="zh-CN" sz="1600" i="1" dirty="0"/>
              <a:t>Overhead of RS resources (e.g. Number of resource elements, BW used for RS mapping, Resource usage in time)</a:t>
            </a:r>
            <a:endParaRPr lang="zh-CN" altLang="zh-CN" sz="1600" dirty="0"/>
          </a:p>
          <a:p>
            <a:pPr lvl="1"/>
            <a:r>
              <a:rPr lang="en-US" altLang="zh-CN" sz="1600" i="1" dirty="0"/>
              <a:t>Accuracy of the RS measurement </a:t>
            </a:r>
            <a:r>
              <a:rPr lang="en-US" altLang="zh-CN" sz="1600" i="1" dirty="0" smtClean="0"/>
              <a:t>quantity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867400"/>
          </a:xfrm>
        </p:spPr>
        <p:txBody>
          <a:bodyPr>
            <a:normAutofit/>
          </a:bodyPr>
          <a:lstStyle/>
          <a:p>
            <a:r>
              <a:rPr lang="sv-SE" altLang="zh-CN" sz="2400" dirty="0" smtClean="0"/>
              <a:t>The following always-on signals are used for</a:t>
            </a:r>
            <a:r>
              <a:rPr lang="x-none" altLang="zh-CN" sz="2400" dirty="0" smtClean="0"/>
              <a:t> </a:t>
            </a:r>
            <a:r>
              <a:rPr lang="x-none" altLang="zh-CN" sz="2400" dirty="0"/>
              <a:t>RRM measurement in IDLE </a:t>
            </a:r>
            <a:r>
              <a:rPr lang="x-none" altLang="zh-CN" sz="2400" dirty="0" smtClean="0"/>
              <a:t>mode</a:t>
            </a:r>
            <a:r>
              <a:rPr lang="en-US" altLang="zh-CN" sz="2400" dirty="0" smtClean="0"/>
              <a:t>:</a:t>
            </a:r>
          </a:p>
          <a:p>
            <a:pPr lvl="1"/>
            <a:r>
              <a:rPr lang="sv-SE" altLang="zh-CN" sz="2000" dirty="0"/>
              <a:t>NR synchronization signal, or</a:t>
            </a:r>
          </a:p>
          <a:p>
            <a:pPr lvl="1"/>
            <a:r>
              <a:rPr lang="sv-SE" altLang="zh-CN" sz="2000" dirty="0"/>
              <a:t>NR synchronization </a:t>
            </a:r>
            <a:r>
              <a:rPr lang="sv-SE" altLang="zh-CN" sz="2000" dirty="0" smtClean="0"/>
              <a:t>signal, </a:t>
            </a:r>
            <a:r>
              <a:rPr lang="en-US" altLang="zh-CN" sz="2000" dirty="0" smtClean="0"/>
              <a:t>and </a:t>
            </a:r>
            <a:r>
              <a:rPr lang="en-US" altLang="zh-CN" sz="2000" dirty="0"/>
              <a:t>DM-RS for PBCH if DM-RS is supported for </a:t>
            </a:r>
            <a:r>
              <a:rPr lang="en-US" altLang="zh-CN" sz="2000" dirty="0" smtClean="0"/>
              <a:t>PBCH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x-none" altLang="zh-CN" sz="2400" dirty="0" smtClean="0"/>
              <a:t>The </a:t>
            </a:r>
            <a:r>
              <a:rPr lang="x-none" altLang="zh-CN" sz="2400" dirty="0"/>
              <a:t>combination </a:t>
            </a:r>
            <a:r>
              <a:rPr lang="x-none" altLang="zh-CN" sz="2400" dirty="0" smtClean="0"/>
              <a:t>o</a:t>
            </a:r>
            <a:r>
              <a:rPr lang="en-US" altLang="zh-CN" sz="2400" dirty="0" smtClean="0"/>
              <a:t>f</a:t>
            </a:r>
            <a:r>
              <a:rPr lang="x-none" altLang="zh-CN" sz="2400" dirty="0" smtClean="0"/>
              <a:t> </a:t>
            </a:r>
            <a:r>
              <a:rPr lang="sv-SE" altLang="zh-CN" sz="2400" dirty="0"/>
              <a:t>IDLE mode RS</a:t>
            </a:r>
            <a:r>
              <a:rPr lang="x-none" altLang="zh-CN" sz="2400" dirty="0"/>
              <a:t> </a:t>
            </a:r>
            <a:r>
              <a:rPr lang="x-none" altLang="zh-CN" sz="2400" dirty="0" smtClean="0"/>
              <a:t>and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,if needed, the following additional RS are used </a:t>
            </a:r>
            <a:r>
              <a:rPr lang="x-none" altLang="zh-CN" sz="2400" dirty="0" smtClean="0"/>
              <a:t>for </a:t>
            </a:r>
            <a:r>
              <a:rPr lang="sv-SE" altLang="zh-CN" sz="2400" dirty="0"/>
              <a:t>CONNECTED mode </a:t>
            </a:r>
            <a:r>
              <a:rPr lang="x-none" altLang="zh-CN" sz="2400" dirty="0"/>
              <a:t>RRM measurement </a:t>
            </a:r>
            <a:r>
              <a:rPr lang="sv-SE" altLang="zh-CN" sz="2400" dirty="0"/>
              <a:t>for L3 </a:t>
            </a:r>
            <a:r>
              <a:rPr lang="sv-SE" altLang="zh-CN" sz="2400" dirty="0" smtClean="0"/>
              <a:t>mobility</a:t>
            </a:r>
            <a:r>
              <a:rPr lang="en-US" altLang="zh-CN" sz="2400" dirty="0" smtClean="0"/>
              <a:t>: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FFS: </a:t>
            </a:r>
            <a:r>
              <a:rPr lang="x-none" altLang="zh-CN" sz="2000" dirty="0" smtClean="0"/>
              <a:t>CSI-RS</a:t>
            </a:r>
            <a:r>
              <a:rPr lang="en-US" altLang="zh-CN" sz="2000" dirty="0" smtClean="0"/>
              <a:t>,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GB" altLang="zh-CN" dirty="0" smtClean="0"/>
              <a:t>CSI-RS can be UE or UE-group specific, or cell-specific 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5027</TotalTime>
  <Words>320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630</cp:revision>
  <dcterms:created xsi:type="dcterms:W3CDTF">2016-03-24T01:14:08Z</dcterms:created>
  <dcterms:modified xsi:type="dcterms:W3CDTF">2017-01-18T17:24:50Z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(3)eLgBLr01huWdaUebmyMqLCzOOW/RlJMmZuT+brko/WUZtw2Lqqabtr8TX70ZDaSPhQS4hyza
8VwpPfS/66HV94Zu/ThKarorqICxfcHN6rmRZCTzygbFusUqx8USQOsxLP1r4/TwUHKtTk/v
V+fJAjh5ksDPEvSttDpS6xdzI58PfzJBoSKfgqvQJ5o6lb3CmZ2UnhgESMPR1A7yoKx9TD1c
cTDDUKsfjmRA24G/LR</vt:lpwstr>
  </property>
  <property fmtid="{D5CDD505-2E9C-101B-9397-08002B2CF9AE}" pid="9" name="_2015_ms_pID_7253431">
    <vt:lpwstr>chj0QlFKoWFC/e8Jrej+oGky3VolZ48Z6EgBHalFgJd9muhvEBAGWR
wzqlKFbvDMBQXsdQ4YxNzJU9Pb/9q1KtEkEX9Ju2TVTOz7S7SaM/uwRmNUXzcwSeIQmHtppK
zNr4H3XlUH4lr95GLbNFgL5Glm+YtaSDPg1kPAMJQ5rxJCdRqpjyXW1WksVl26iyQHrSBq0o
JituTz0CBsBrMB9J2rFpyo7COnedIXCiMaaS</vt:lpwstr>
  </property>
  <property fmtid="{D5CDD505-2E9C-101B-9397-08002B2CF9AE}" pid="10" name="_2015_ms_pID_7253432">
    <vt:lpwstr>3rYOxFY6urI1GGtzSFQVtEahAm1d+9EZ5Q/f
CWeUGsYN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1471566356</vt:lpwstr>
  </property>
</Properties>
</file>