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>
        <p:scale>
          <a:sx n="100" d="100"/>
          <a:sy n="100" d="100"/>
        </p:scale>
        <p:origin x="-96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4757-3EC3-460C-85CF-8073F831D1BB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7694-1EB0-41E8-85DA-1A4DE603DF4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316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6BB6-B6B5-48BA-B53D-C1CDAB9E77F7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21D28-98AE-4210-969B-AA69C5F638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13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07D1-5F8D-42A6-B0AC-DD2FB8795F62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E7F-9455-4C28-8154-30CF1BB839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9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DBFEB-0CD2-4146-8E01-BC54BF9AE81E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67DD-C08A-40C3-9146-3EDF9F208F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4592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A0F9F-CC45-4F57-9895-57D1B0DD1A56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3F3D-5564-402F-A581-650FA225B6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747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77C9-0E15-47B5-90AE-5C704F7100B8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EC0F1-E844-4161-8CDA-E4C448B4BA5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76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1928-61B7-4BF1-9BD0-79EB661C89BB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F2505-03AC-4FA5-8D8D-1B417BA797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856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435C-96D8-4097-ACC6-CE229EE9966E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5271-6F99-4122-9E5A-9FC9757A5A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72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AB28-4F66-416A-807E-A0AB85C1320D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52B8-7677-4080-9255-3EB5DD68C0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65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EED4-561C-4B2C-9ADA-3C7157AC3EB7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FCC3-BCB2-449F-B469-249284E350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6543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5EF4-7F9C-48F7-A8EA-4AD70BAEE316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66EA-E4DD-49CA-8460-E1AD2DA8BC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35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8EC5FCBA-5087-4F23-A102-31D14B26A84B}" type="datetimeFigureOut">
              <a:rPr lang="en-US" altLang="ko-KR"/>
              <a:pPr>
                <a:defRPr/>
              </a:pPr>
              <a:t>1/18/2017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BA1ECC14-09E1-4706-9047-A38116B474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HARQ timing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ko-KR" sz="2800" dirty="0">
                <a:solidFill>
                  <a:schemeClr val="tx1"/>
                </a:solidFill>
              </a:rPr>
              <a:t>NTT </a:t>
            </a:r>
            <a:r>
              <a:rPr lang="en-US" altLang="ko-KR" sz="2800" dirty="0" smtClean="0">
                <a:solidFill>
                  <a:schemeClr val="tx1"/>
                </a:solidFill>
              </a:rPr>
              <a:t>DOCOM</a:t>
            </a:r>
            <a:r>
              <a:rPr lang="en-US" altLang="ko-KR" sz="2800" dirty="0">
                <a:solidFill>
                  <a:schemeClr val="tx1"/>
                </a:solidFill>
              </a:rPr>
              <a:t>O, </a:t>
            </a:r>
            <a:r>
              <a:rPr lang="en-US" altLang="ko-KR" sz="2800" dirty="0" smtClean="0">
                <a:solidFill>
                  <a:schemeClr val="tx1"/>
                </a:solidFill>
              </a:rPr>
              <a:t>[Huawei</a:t>
            </a:r>
            <a:r>
              <a:rPr lang="en-US" altLang="ko-KR" sz="2800" dirty="0" smtClean="0">
                <a:solidFill>
                  <a:schemeClr val="tx1"/>
                </a:solidFill>
              </a:rPr>
              <a:t>], …</a:t>
            </a:r>
            <a:endParaRPr lang="en-US" altLang="ko-KR" sz="2800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NR Ad-Hoc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7xxxxx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January 2017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5.1.3.3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722438"/>
            <a:ext cx="8161020" cy="4525962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sz="2800" dirty="0" smtClean="0"/>
              <a:t>NR supports different minimum </a:t>
            </a:r>
            <a:r>
              <a:rPr lang="en-US" altLang="ko-KR" sz="2800" dirty="0"/>
              <a:t>HARQ processing </a:t>
            </a:r>
            <a:r>
              <a:rPr lang="en-US" altLang="ko-KR" sz="2800" dirty="0" smtClean="0"/>
              <a:t>time per NR UE </a:t>
            </a:r>
          </a:p>
          <a:p>
            <a:pPr lvl="1">
              <a:spcBef>
                <a:spcPts val="300"/>
              </a:spcBef>
            </a:pPr>
            <a:r>
              <a:rPr lang="en-US" altLang="ko-KR" sz="2000" dirty="0" smtClean="0"/>
              <a:t>The </a:t>
            </a:r>
            <a:r>
              <a:rPr lang="en-US" altLang="ko-KR" sz="2000" dirty="0"/>
              <a:t>HARQ processing time at least includes</a:t>
            </a:r>
            <a:r>
              <a:rPr lang="en-US" altLang="ko-KR" sz="2000" dirty="0" smtClean="0"/>
              <a:t>:</a:t>
            </a:r>
          </a:p>
          <a:p>
            <a:pPr lvl="2" latinLnBrk="1">
              <a:spcBef>
                <a:spcPts val="300"/>
              </a:spcBef>
            </a:pPr>
            <a:r>
              <a:rPr lang="en-US" altLang="ko-KR" sz="2000" dirty="0"/>
              <a:t>Delay between DL data </a:t>
            </a:r>
            <a:r>
              <a:rPr lang="en-US" altLang="ko-KR" sz="2000" dirty="0" smtClean="0"/>
              <a:t>reception timing </a:t>
            </a:r>
            <a:r>
              <a:rPr lang="en-US" altLang="ko-KR" sz="2000" dirty="0"/>
              <a:t>to the corresponding HARQ-ACK </a:t>
            </a:r>
            <a:r>
              <a:rPr lang="en-US" altLang="ko-KR" sz="2000" dirty="0" smtClean="0"/>
              <a:t>transmission timing</a:t>
            </a:r>
            <a:endParaRPr lang="ko-KR" altLang="ko-KR" sz="2000" dirty="0"/>
          </a:p>
          <a:p>
            <a:pPr lvl="2" latinLnBrk="1">
              <a:spcBef>
                <a:spcPts val="300"/>
              </a:spcBef>
            </a:pPr>
            <a:r>
              <a:rPr lang="en-US" altLang="ko-KR" sz="2000" dirty="0"/>
              <a:t>Delay between UL grant reception </a:t>
            </a:r>
            <a:r>
              <a:rPr lang="en-US" altLang="ko-KR" sz="2000" dirty="0" smtClean="0"/>
              <a:t>timing to </a:t>
            </a:r>
            <a:r>
              <a:rPr lang="en-US" altLang="ko-KR" sz="2000" dirty="0"/>
              <a:t>the corresponding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UL </a:t>
            </a:r>
            <a:r>
              <a:rPr lang="en-US" altLang="ko-KR" sz="2000" dirty="0"/>
              <a:t>data </a:t>
            </a:r>
            <a:r>
              <a:rPr lang="en-US" altLang="ko-KR" sz="2000" dirty="0" smtClean="0"/>
              <a:t>transmission timing</a:t>
            </a:r>
          </a:p>
          <a:p>
            <a:pPr lvl="2" latinLnBrk="1">
              <a:spcBef>
                <a:spcPts val="300"/>
              </a:spcBef>
            </a:pPr>
            <a:endParaRPr lang="ko-KR" altLang="ko-KR" sz="800" dirty="0"/>
          </a:p>
          <a:p>
            <a:pPr>
              <a:spcBef>
                <a:spcPts val="300"/>
              </a:spcBef>
            </a:pPr>
            <a:r>
              <a:rPr lang="en-US" altLang="ko-KR" sz="2800" dirty="0"/>
              <a:t>NR UE is required to report its capability of </a:t>
            </a:r>
            <a:r>
              <a:rPr lang="en-US" altLang="ko-KR" sz="2800" dirty="0" smtClean="0"/>
              <a:t>minimum </a:t>
            </a:r>
            <a:r>
              <a:rPr lang="en-US" altLang="ko-KR" sz="2800" dirty="0"/>
              <a:t>HARQ processing time to </a:t>
            </a:r>
            <a:r>
              <a:rPr lang="en-US" altLang="ko-KR" sz="2800" dirty="0" err="1"/>
              <a:t>gNB</a:t>
            </a:r>
            <a:endParaRPr lang="en-US" altLang="ko-KR" sz="2800" dirty="0"/>
          </a:p>
          <a:p>
            <a:pPr lvl="1">
              <a:spcBef>
                <a:spcPts val="300"/>
              </a:spcBef>
            </a:pPr>
            <a:r>
              <a:rPr lang="en-US" altLang="ko-KR" sz="2400" dirty="0"/>
              <a:t>FFS on </a:t>
            </a:r>
            <a:r>
              <a:rPr lang="en-US" altLang="ko-KR" sz="2400" dirty="0" smtClean="0"/>
              <a:t>details for the report</a:t>
            </a:r>
          </a:p>
          <a:p>
            <a:pPr lvl="2">
              <a:spcBef>
                <a:spcPts val="300"/>
              </a:spcBef>
            </a:pPr>
            <a:r>
              <a:rPr lang="en-US" altLang="ko-KR" sz="2000" dirty="0" smtClean="0"/>
              <a:t>e.g</a:t>
            </a:r>
            <a:r>
              <a:rPr lang="en-US" altLang="ko-KR" sz="2000" dirty="0"/>
              <a:t>. reported processing time </a:t>
            </a:r>
            <a:r>
              <a:rPr lang="en-US" altLang="ko-KR" sz="2000" dirty="0" smtClean="0"/>
              <a:t>granularity</a:t>
            </a:r>
            <a:endParaRPr lang="ko-KR" altLang="ko-KR" sz="2000" dirty="0"/>
          </a:p>
          <a:p>
            <a:pPr lvl="1">
              <a:spcBef>
                <a:spcPts val="300"/>
              </a:spcBef>
            </a:pPr>
            <a:endParaRPr lang="en-US" altLang="ko-KR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0AE8F9-02CF-4F89-B600-26CB654EA20A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6EEDB98-F073-460B-B9B0-9643F9FE785E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17c5c574-4f42-45b3-8a7f-77d8e859d07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15693</TotalTime>
  <Words>69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HARQ timing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admin</cp:lastModifiedBy>
  <cp:revision>544</cp:revision>
  <dcterms:created xsi:type="dcterms:W3CDTF">2006-08-16T00:00:00Z</dcterms:created>
  <dcterms:modified xsi:type="dcterms:W3CDTF">2017-01-18T03:00:02Z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