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4" d="100"/>
          <a:sy n="94" d="100"/>
        </p:scale>
        <p:origin x="274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523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388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596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880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107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565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916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500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161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926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7EFD0-5242-4724-BF42-84FFA4B198B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534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87EFD0-5242-4724-BF42-84FFA4B198BE}" type="datetimeFigureOut">
              <a:rPr lang="en-US" smtClean="0"/>
              <a:t>1/17/2017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9435-BB2E-4AB8-8050-A8C933C7DC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929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21983"/>
            <a:ext cx="9144000" cy="14879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WF on Coordinated Transmission Scheme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smtClean="0"/>
              <a:t>, Samsung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3GPP TSG RAN WG1 NR Ad Hoc Meeting 					</a:t>
            </a:r>
            <a:r>
              <a:rPr lang="en-GB" sz="2400" b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R1-1701337</a:t>
            </a:r>
            <a:endParaRPr lang="en-GB" sz="24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Spokane, USA, 16th-20th January 2017</a:t>
            </a: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latin typeface="Calibri" pitchFamily="34" charset="0"/>
                <a:cs typeface="Calibri" pitchFamily="34" charset="0"/>
              </a:rPr>
              <a:t>item: </a:t>
            </a:r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5.1.2.2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528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en-US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</a:rPr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spcAft>
                <a:spcPts val="600"/>
              </a:spcAft>
            </a:pPr>
            <a:r>
              <a:rPr lang="en-US" altLang="ko-KR" sz="2400" dirty="0" smtClean="0">
                <a:latin typeface="Calibri" pitchFamily="34" charset="0"/>
                <a:cs typeface="Calibri" pitchFamily="34" charset="0"/>
              </a:rPr>
              <a:t>Agreements at RAN1#87 </a:t>
            </a:r>
            <a:endParaRPr lang="en-US" altLang="ko-KR" sz="1600" b="1" u="sng" dirty="0" smtClean="0">
              <a:highlight>
                <a:srgbClr val="00FF00"/>
              </a:highlight>
              <a:latin typeface="Calibri" pitchFamily="34" charset="0"/>
              <a:ea typeface="MS Mincho" panose="02020609040205080304" pitchFamily="49" charset="-128"/>
              <a:cs typeface="Calibri" pitchFamily="34" charset="0"/>
            </a:endParaRP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NR supports both semi-static and dynamic network coordination schemes</a:t>
            </a:r>
          </a:p>
          <a:p>
            <a:pPr lvl="2">
              <a:lnSpc>
                <a:spcPct val="100000"/>
              </a:lnSpc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Study interference measurement details</a:t>
            </a:r>
          </a:p>
          <a:p>
            <a:pPr lvl="3">
              <a:lnSpc>
                <a:spcPct val="100000"/>
              </a:lnSpc>
              <a:spcAft>
                <a:spcPts val="600"/>
              </a:spcAft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Including aspects related to measurement sets </a:t>
            </a:r>
          </a:p>
          <a:p>
            <a:pPr lvl="2">
              <a:lnSpc>
                <a:spcPct val="100000"/>
              </a:lnSpc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The network coordination schemes should consider at least the following schemes:</a:t>
            </a:r>
          </a:p>
          <a:p>
            <a:pPr lvl="3">
              <a:lnSpc>
                <a:spcPct val="100000"/>
              </a:lnSpc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DPS/DPB</a:t>
            </a:r>
          </a:p>
          <a:p>
            <a:pPr lvl="3">
              <a:lnSpc>
                <a:spcPct val="100000"/>
              </a:lnSpc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CS/CB </a:t>
            </a:r>
          </a:p>
          <a:p>
            <a:pPr lvl="3">
              <a:lnSpc>
                <a:spcPct val="100000"/>
              </a:lnSpc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Non-coherent JT</a:t>
            </a:r>
          </a:p>
          <a:p>
            <a:pPr lvl="3">
              <a:lnSpc>
                <a:spcPct val="100000"/>
              </a:lnSpc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Coherent JT</a:t>
            </a:r>
          </a:p>
          <a:p>
            <a:pPr lvl="3">
              <a:lnSpc>
                <a:spcPct val="100000"/>
              </a:lnSpc>
            </a:pPr>
            <a:r>
              <a:rPr lang="en-US" altLang="ko-KR" dirty="0" err="1" smtClean="0">
                <a:latin typeface="Calibri" pitchFamily="34" charset="0"/>
                <a:cs typeface="Calibri" pitchFamily="34" charset="0"/>
              </a:rPr>
              <a:t>eICIC</a:t>
            </a:r>
            <a:endParaRPr lang="en-US" altLang="ko-KR" dirty="0" smtClean="0">
              <a:latin typeface="Calibri" pitchFamily="34" charset="0"/>
              <a:cs typeface="Calibri" pitchFamily="34" charset="0"/>
            </a:endParaRPr>
          </a:p>
          <a:p>
            <a:pPr lvl="3">
              <a:lnSpc>
                <a:spcPct val="100000"/>
              </a:lnSpc>
              <a:spcAft>
                <a:spcPts val="600"/>
              </a:spcAft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Whether each scheme requires specification support or not is FFS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In supporting semi-static and dynamic network coordination schemes in NR, different coordination levels should be considered. </a:t>
            </a:r>
          </a:p>
          <a:p>
            <a:pPr lvl="2">
              <a:lnSpc>
                <a:spcPct val="100000"/>
              </a:lnSpc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E.g., centralized and distributed scheduling, the delay assumption used for coordination schemes, etc.</a:t>
            </a:r>
            <a:endParaRPr lang="en-US" altLang="ko-KR" sz="3800" dirty="0" smtClean="0"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7920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ko-KR" sz="2400" dirty="0" smtClean="0">
                <a:latin typeface="Calibri" pitchFamily="34" charset="0"/>
                <a:cs typeface="Calibri" pitchFamily="34" charset="0"/>
              </a:rPr>
              <a:t>Support NR downlink transmission of independent / dependent data streams from single or multiple TRPs with both ideal and non-ideal </a:t>
            </a:r>
            <a:r>
              <a:rPr lang="en-US" altLang="ko-KR" sz="2400" dirty="0" smtClean="0">
                <a:latin typeface="Calibri" pitchFamily="34" charset="0"/>
                <a:cs typeface="Calibri" pitchFamily="34" charset="0"/>
              </a:rPr>
              <a:t>backhaul:</a:t>
            </a:r>
            <a:endParaRPr lang="en-US" altLang="ko-KR" sz="2400" dirty="0" smtClean="0">
              <a:latin typeface="Calibri" pitchFamily="34" charset="0"/>
              <a:cs typeface="Calibri" pitchFamily="34" charset="0"/>
            </a:endParaRP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Multiple CSI reports from a UE</a:t>
            </a:r>
          </a:p>
          <a:p>
            <a:pPr lvl="2">
              <a:lnSpc>
                <a:spcPct val="100000"/>
              </a:lnSpc>
              <a:spcAft>
                <a:spcPts val="600"/>
              </a:spcAft>
            </a:pP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A 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single RS setting can be used to derive CSIs for two or more CSI reporting </a:t>
            </a: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settings</a:t>
            </a:r>
            <a:endParaRPr lang="en-US" altLang="ko-KR" sz="1600" dirty="0">
              <a:latin typeface="Calibri" pitchFamily="34" charset="0"/>
              <a:cs typeface="Calibri" pitchFamily="34" charset="0"/>
            </a:endParaRPr>
          </a:p>
          <a:p>
            <a:pPr lvl="2">
              <a:lnSpc>
                <a:spcPct val="100000"/>
              </a:lnSpc>
              <a:spcAft>
                <a:spcPts val="600"/>
              </a:spcAft>
            </a:pP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Multiple </a:t>
            </a:r>
            <a:r>
              <a:rPr lang="en-US" altLang="ko-KR" sz="1600" dirty="0">
                <a:latin typeface="Calibri" pitchFamily="34" charset="0"/>
                <a:cs typeface="Calibri" pitchFamily="34" charset="0"/>
              </a:rPr>
              <a:t>RS settings can be used to derive a CSI for a single CSI reporting </a:t>
            </a:r>
            <a:r>
              <a:rPr lang="en-US" altLang="ko-KR" sz="1600" dirty="0" smtClean="0">
                <a:latin typeface="Calibri" pitchFamily="34" charset="0"/>
                <a:cs typeface="Calibri" pitchFamily="34" charset="0"/>
              </a:rPr>
              <a:t>setting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Independent resource scheduling by using multiple NR-PDCCH for a UE within the same carrier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Dynamic </a:t>
            </a:r>
            <a:r>
              <a:rPr lang="en-US" altLang="ko-KR" sz="2000" dirty="0">
                <a:latin typeface="Calibri" pitchFamily="34" charset="0"/>
                <a:cs typeface="Calibri" pitchFamily="34" charset="0"/>
              </a:rPr>
              <a:t>indication of DMRS parameters (e.g., port(s) and a </a:t>
            </a: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UE specific scrambling </a:t>
            </a:r>
            <a:r>
              <a:rPr lang="en-US" altLang="ko-KR" sz="2000" dirty="0">
                <a:latin typeface="Calibri" pitchFamily="34" charset="0"/>
                <a:cs typeface="Calibri" pitchFamily="34" charset="0"/>
              </a:rPr>
              <a:t>ID) at least for supporting DPS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Multiple </a:t>
            </a:r>
            <a:r>
              <a:rPr lang="en-US" altLang="ko-KR" sz="2000" dirty="0">
                <a:latin typeface="Calibri" pitchFamily="34" charset="0"/>
                <a:cs typeface="Calibri" pitchFamily="34" charset="0"/>
              </a:rPr>
              <a:t>DCI reception, DMRS port grouping, and QCL association between a DMRS port group and a NZP CSI-RS resource, at least for supporting non-coherent </a:t>
            </a: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JT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US" altLang="ko-KR" sz="2400" dirty="0" smtClean="0">
                <a:latin typeface="Calibri" pitchFamily="34" charset="0"/>
                <a:cs typeface="Calibri" pitchFamily="34" charset="0"/>
              </a:rPr>
              <a:t>Study network coordination schemes with non-ideal backhaul links, considering </a:t>
            </a:r>
            <a:endParaRPr lang="en-US" altLang="ko-KR" sz="2000" dirty="0" smtClean="0">
              <a:latin typeface="Calibri" pitchFamily="34" charset="0"/>
              <a:cs typeface="Calibri" pitchFamily="34" charset="0"/>
            </a:endParaRP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ko-KR" sz="2000" smtClean="0">
                <a:latin typeface="Calibri" pitchFamily="34" charset="0"/>
                <a:cs typeface="Calibri" pitchFamily="34" charset="0"/>
              </a:rPr>
              <a:t>Fast </a:t>
            </a: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CSI acquisition</a:t>
            </a:r>
          </a:p>
          <a:p>
            <a:pPr lvl="2">
              <a:lnSpc>
                <a:spcPct val="100000"/>
              </a:lnSpc>
              <a:spcAft>
                <a:spcPts val="600"/>
              </a:spcAft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e.g. coordinated TPRs obtain CSIs through physical air interface</a:t>
            </a:r>
          </a:p>
          <a:p>
            <a:pPr lvl="2">
              <a:lnSpc>
                <a:spcPct val="100000"/>
              </a:lnSpc>
              <a:spcAft>
                <a:spcPts val="600"/>
              </a:spcAft>
            </a:pPr>
            <a:r>
              <a:rPr lang="en-US" altLang="ko-KR" dirty="0" smtClean="0">
                <a:latin typeface="Calibri" pitchFamily="34" charset="0"/>
                <a:cs typeface="Calibri" pitchFamily="34" charset="0"/>
              </a:rPr>
              <a:t>e.g. SRS configuration exchanging between different TPRs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en-US" altLang="ko-KR" sz="2000" dirty="0" smtClean="0">
                <a:latin typeface="Calibri" pitchFamily="34" charset="0"/>
                <a:cs typeface="Calibri" pitchFamily="34" charset="0"/>
              </a:rPr>
              <a:t>Other techniques  are not precluded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262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267</Words>
  <Application>Microsoft Office PowerPoint</Application>
  <PresentationFormat>Widescreen</PresentationFormat>
  <Paragraphs>32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MS Mincho</vt:lpstr>
      <vt:lpstr>ＭＳ Ｐゴシック</vt:lpstr>
      <vt:lpstr>Arial</vt:lpstr>
      <vt:lpstr>Calibri</vt:lpstr>
      <vt:lpstr>Calibri Light</vt:lpstr>
      <vt:lpstr>Office Theme</vt:lpstr>
      <vt:lpstr>WF on Coordinated Transmission Scheme</vt:lpstr>
      <vt:lpstr>Background</vt:lpstr>
      <vt:lpstr>Proposal 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Coordinated Transmission Scheme</dc:title>
  <dc:creator>min zhang</dc:creator>
  <cp:lastModifiedBy>Amine Maaref</cp:lastModifiedBy>
  <cp:revision>11</cp:revision>
  <dcterms:created xsi:type="dcterms:W3CDTF">2017-01-16T18:31:26Z</dcterms:created>
  <dcterms:modified xsi:type="dcterms:W3CDTF">2017-01-18T02:47:46Z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(2)O6w31tK47XkE336HeoE7bJKAQZLpabg7kjhCiPQbow6veQD35BH56BRS0EFOligT4Xg5p2pV
hG4cCa20bogQvyogWnc30KEafWoJeyX7FgEEH2KPRyluJsXAvFTkQElg41EdR0rXjsmx7D65
SgzoUptuJ9DbW69adbQabwpUxpLmnKNVcfjPY9C1kRHzZb9av6IpxDP5ghwjBEpeggz9ZIDx
z0YhctRqkDfZMjprTN</vt:lpwstr>
  </property>
  <property fmtid="{D5CDD505-2E9C-101B-9397-08002B2CF9AE}" pid="3" name="_2015_ms_pID_7253431">
    <vt:lpwstr>Jp7nGeCO7qhO4Ix2RblwCtC6mIHLoSeC0QaYrTemgRkT1fL6ZZSW2f
BK1PpkfXhVdYMH3GpvD8Kxm4+ZCz1HIlTIXsrWq2T0AKDXVND4IGxc6T8DYipzXFrB+npf/Z
FOaSrlrotyrfWs1j5WDl2aKh65xOSsLBZgrwFw5DE46YNA==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1484640030</vt:lpwstr>
  </property>
</Properties>
</file>