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5" d="100"/>
          <a:sy n="115" d="100"/>
        </p:scale>
        <p:origin x="-147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 of </a:t>
            </a:r>
            <a:r>
              <a:rPr lang="en-US" dirty="0" err="1" smtClean="0"/>
              <a:t>Codewords</a:t>
            </a:r>
            <a:r>
              <a:rPr lang="en-US" dirty="0" smtClean="0"/>
              <a:t>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Ericsson, </a:t>
            </a:r>
            <a:r>
              <a:rPr lang="en-US" sz="2800" dirty="0" smtClean="0"/>
              <a:t>Intel </a:t>
            </a:r>
            <a:r>
              <a:rPr lang="en-US" sz="2800" dirty="0"/>
              <a:t>Corporation, </a:t>
            </a:r>
            <a:r>
              <a:rPr lang="en-US" sz="2800" dirty="0" smtClean="0"/>
              <a:t>Qualcomm, Nokia, Alcatel-Lucent Shanghai Bell, CATT</a:t>
            </a:r>
            <a:r>
              <a:rPr lang="en-US" sz="2800" dirty="0" smtClean="0"/>
              <a:t>, </a:t>
            </a:r>
            <a:r>
              <a:rPr lang="en-US" sz="2800" dirty="0" smtClean="0"/>
              <a:t>KT </a:t>
            </a:r>
            <a:r>
              <a:rPr lang="en-US" sz="2800" dirty="0"/>
              <a:t>Corporation, Verizon, </a:t>
            </a:r>
            <a:r>
              <a:rPr lang="en-US" sz="2800" dirty="0" smtClean="0"/>
              <a:t>Softbank Corp</a:t>
            </a:r>
            <a:r>
              <a:rPr lang="en-US" sz="2800" dirty="0" smtClean="0"/>
              <a:t>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64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NR Ad Hoc </a:t>
            </a:r>
            <a:endParaRPr kumimoji="1" lang="zh-CN" altLang="zh-CN" sz="2000" dirty="0"/>
          </a:p>
          <a:p>
            <a:r>
              <a:rPr lang="en-GB" sz="2000" dirty="0"/>
              <a:t>Spokane, USA 16</a:t>
            </a:r>
            <a:r>
              <a:rPr lang="en-GB" sz="2000" baseline="30000" dirty="0"/>
              <a:t>th</a:t>
            </a:r>
            <a:r>
              <a:rPr lang="en-GB" sz="2000" dirty="0"/>
              <a:t> - 20</a:t>
            </a:r>
            <a:r>
              <a:rPr lang="en-GB" sz="2000" baseline="30000" dirty="0"/>
              <a:t>th</a:t>
            </a:r>
            <a:r>
              <a:rPr lang="en-GB" sz="2000" dirty="0"/>
              <a:t> Jan. 2017</a:t>
            </a:r>
          </a:p>
          <a:p>
            <a:r>
              <a:rPr kumimoji="1" lang="en-US" altLang="ja-JP" sz="2000" dirty="0"/>
              <a:t>Agenda item: 5.1.2.2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R1-1701333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NR supports single CW per PDSCH/PUSCH assignment per UE for 1 and 2 layers</a:t>
            </a:r>
          </a:p>
          <a:p>
            <a:pPr lvl="1"/>
            <a:r>
              <a:rPr lang="en-US" dirty="0"/>
              <a:t>One UL- or DL-related DCI includes one HARQ-related (NDI and RV) fields</a:t>
            </a:r>
          </a:p>
          <a:p>
            <a:pPr lvl="2"/>
            <a:r>
              <a:rPr lang="en-US" dirty="0"/>
              <a:t>FFS: the number of </a:t>
            </a:r>
            <a:r>
              <a:rPr lang="en-US" dirty="0" smtClean="0"/>
              <a:t>CQIs and MCS fields in DCI</a:t>
            </a:r>
            <a:endParaRPr lang="en-US" dirty="0"/>
          </a:p>
          <a:p>
            <a:pPr lvl="1"/>
            <a:r>
              <a:rPr lang="en-US" dirty="0"/>
              <a:t>FFS: </a:t>
            </a:r>
            <a:r>
              <a:rPr lang="en-US" dirty="0" smtClean="0"/>
              <a:t>number of CWs for 3 </a:t>
            </a:r>
            <a:r>
              <a:rPr lang="en-US" dirty="0"/>
              <a:t>and more </a:t>
            </a:r>
            <a:r>
              <a:rPr lang="en-US" dirty="0" smtClean="0"/>
              <a:t>layers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106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Number of Codewords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195</cp:revision>
  <dcterms:created xsi:type="dcterms:W3CDTF">2016-09-09T20:37:00Z</dcterms:created>
  <dcterms:modified xsi:type="dcterms:W3CDTF">2017-01-19T20:20:01Z</dcterms:modified>
</cp:coreProperties>
</file>