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7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Frozen Set Selection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  <a:ea typeface="+mj-ea"/>
                <a:cs typeface="+mj-cs"/>
              </a:rPr>
              <a:t>NTT DOCOMO, </a:t>
            </a:r>
            <a:r>
              <a:rPr lang="en-US" dirty="0" err="1"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latin typeface="+mj-lt"/>
                <a:ea typeface="+mj-ea"/>
                <a:cs typeface="+mj-cs"/>
              </a:rPr>
              <a:t>, </a:t>
            </a:r>
            <a:r>
              <a:rPr lang="en-US" dirty="0" err="1"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latin typeface="+mj-lt"/>
                <a:ea typeface="+mj-ea"/>
                <a:cs typeface="+mj-cs"/>
              </a:rPr>
              <a:t>, Qualcomm, ZTE, </a:t>
            </a:r>
            <a:r>
              <a:rPr lang="en-US">
                <a:latin typeface="+mj-lt"/>
                <a:ea typeface="+mj-ea"/>
                <a:cs typeface="+mj-cs"/>
              </a:rPr>
              <a:t>ZTE Microelectronics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R1-1701332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 Ad-Hoc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Agreement in RAN1#87</a:t>
            </a:r>
          </a:p>
          <a:p>
            <a:pPr lvl="1"/>
            <a:r>
              <a:rPr lang="en-GB" altLang="zh-CN" dirty="0"/>
              <a:t>UL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GB" altLang="zh-CN" dirty="0" err="1"/>
              <a:t>adhoc</a:t>
            </a:r>
            <a:r>
              <a:rPr lang="en-GB" altLang="zh-CN" dirty="0"/>
              <a:t> in relation to performance, implementation complexity and flexibility)</a:t>
            </a:r>
            <a:endParaRPr lang="zh-CN" altLang="zh-CN" dirty="0"/>
          </a:p>
          <a:p>
            <a:pPr lvl="2"/>
            <a:r>
              <a:rPr lang="en-GB" altLang="zh-CN" dirty="0"/>
              <a:t>(Note that it is already agreed to adopt LDPC for large block sizes)</a:t>
            </a:r>
            <a:endParaRPr lang="zh-CN" altLang="zh-CN" dirty="0"/>
          </a:p>
          <a:p>
            <a:pPr lvl="1"/>
            <a:r>
              <a:rPr lang="en-GB" altLang="zh-CN" dirty="0"/>
              <a:t>DL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Adopt flexible LDPC as the single channel coding scheme for all block sizes</a:t>
            </a:r>
            <a:endParaRPr lang="zh-CN" altLang="zh-CN" dirty="0"/>
          </a:p>
          <a:p>
            <a:pPr lvl="1"/>
            <a:r>
              <a:rPr lang="en-GB" altLang="zh-CN" dirty="0"/>
              <a:t>UL control information for </a:t>
            </a:r>
            <a:r>
              <a:rPr lang="en-GB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1"/>
            <a:r>
              <a:rPr lang="en-US" altLang="zh-CN" dirty="0"/>
              <a:t>DL control information for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3"/>
            <a:r>
              <a:rPr lang="en-US" altLang="zh-CN" dirty="0"/>
              <a:t>To be confirmed unless significant issues are identified by the RAN1 Jan </a:t>
            </a:r>
            <a:r>
              <a:rPr lang="en-US" altLang="zh-CN" dirty="0" err="1"/>
              <a:t>adhoc</a:t>
            </a:r>
            <a:r>
              <a:rPr lang="en-US" altLang="zh-CN" dirty="0"/>
              <a:t> in relation to performance, latency, power consumption and implementation complexity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Nested sequence for ordered bit index sequence of information bits should be considered for polar codes</a:t>
            </a:r>
          </a:p>
          <a:p>
            <a:pPr lvl="1"/>
            <a:r>
              <a:rPr lang="en-US" altLang="zh-CN" dirty="0"/>
              <a:t>e.g. For two codes with different mother code lengths, the positions of information bits can be selected based on the same sequence</a:t>
            </a:r>
          </a:p>
          <a:p>
            <a:pPr lvl="1"/>
            <a:r>
              <a:rPr lang="en-US" altLang="zh-CN" dirty="0"/>
              <a:t>The length of the nested sequence is FFS</a:t>
            </a:r>
          </a:p>
        </p:txBody>
      </p:sp>
    </p:spTree>
    <p:extLst>
      <p:ext uri="{BB962C8B-B14F-4D97-AF65-F5344CB8AC3E}">
        <p14:creationId xmlns:p14="http://schemas.microsoft.com/office/powerpoint/2010/main" val="33606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411</TotalTime>
  <Words>245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等线</vt:lpstr>
      <vt:lpstr>等线 Light</vt:lpstr>
      <vt:lpstr>Arial</vt:lpstr>
      <vt:lpstr>Calibri</vt:lpstr>
      <vt:lpstr>Calibri Light</vt:lpstr>
      <vt:lpstr>Office 主题​​</vt:lpstr>
      <vt:lpstr>WF on Frozen Set Selection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Runxin</dc:creator>
  <cp:lastModifiedBy>WANG Runxin</cp:lastModifiedBy>
  <cp:revision>45</cp:revision>
  <dcterms:created xsi:type="dcterms:W3CDTF">2017-01-13T06:53:52Z</dcterms:created>
  <dcterms:modified xsi:type="dcterms:W3CDTF">2017-01-19T16:27:25Z</dcterms:modified>
</cp:coreProperties>
</file>