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179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499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96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713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272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010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697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828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80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515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877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5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Polar Codes Design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NTT DOCOMO</a:t>
            </a:r>
            <a:r>
              <a:rPr lang="en-US" dirty="0">
                <a:latin typeface="+mj-lt"/>
                <a:ea typeface="+mj-ea"/>
                <a:cs typeface="+mj-cs"/>
              </a:rPr>
              <a:t>, Ericsson, Qualcomm, Nokia, ASB, Intel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R1-1701331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961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NR Ad-Hoc Meeting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5.1.5.2.1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17897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/>
              <a:t>Agreement in RAN1#87</a:t>
            </a:r>
          </a:p>
          <a:p>
            <a:pPr lvl="1"/>
            <a:r>
              <a:rPr lang="en-GB" altLang="zh-CN" dirty="0"/>
              <a:t>UL </a:t>
            </a:r>
            <a:r>
              <a:rPr lang="en-GB" altLang="zh-CN" dirty="0" err="1"/>
              <a:t>eMBB</a:t>
            </a:r>
            <a:r>
              <a:rPr lang="en-GB" altLang="zh-CN" dirty="0"/>
              <a:t> data channels:</a:t>
            </a:r>
            <a:endParaRPr lang="zh-CN" altLang="zh-CN" dirty="0"/>
          </a:p>
          <a:p>
            <a:pPr lvl="2"/>
            <a:r>
              <a:rPr lang="en-GB" altLang="zh-CN" dirty="0"/>
              <a:t>Working Assumption to adopt flexible LDPC as the single channel coding scheme for small block sizes (to be confirmed unless significant issues are identified by the RAN1 Jan </a:t>
            </a:r>
            <a:r>
              <a:rPr lang="en-GB" altLang="zh-CN" dirty="0" err="1"/>
              <a:t>adhoc</a:t>
            </a:r>
            <a:r>
              <a:rPr lang="en-GB" altLang="zh-CN" dirty="0"/>
              <a:t> in relation to performance, implementation complexity and flexibility)</a:t>
            </a:r>
            <a:endParaRPr lang="zh-CN" altLang="zh-CN" dirty="0"/>
          </a:p>
          <a:p>
            <a:pPr lvl="2"/>
            <a:r>
              <a:rPr lang="en-GB" altLang="zh-CN" dirty="0"/>
              <a:t>(Note that it is already agreed to adopt LDPC for large block sizes)</a:t>
            </a:r>
            <a:endParaRPr lang="zh-CN" altLang="zh-CN" dirty="0"/>
          </a:p>
          <a:p>
            <a:pPr lvl="1"/>
            <a:r>
              <a:rPr lang="en-GB" altLang="zh-CN" dirty="0"/>
              <a:t>DL </a:t>
            </a:r>
            <a:r>
              <a:rPr lang="en-GB" altLang="zh-CN" dirty="0" err="1"/>
              <a:t>eMBB</a:t>
            </a:r>
            <a:r>
              <a:rPr lang="en-GB" altLang="zh-CN" dirty="0"/>
              <a:t> data channels:</a:t>
            </a:r>
            <a:endParaRPr lang="zh-CN" altLang="zh-CN" dirty="0"/>
          </a:p>
          <a:p>
            <a:pPr lvl="2"/>
            <a:r>
              <a:rPr lang="en-GB" altLang="zh-CN" dirty="0"/>
              <a:t>Adopt flexible LDPC as the single channel coding scheme for all block sizes</a:t>
            </a:r>
            <a:endParaRPr lang="zh-CN" altLang="zh-CN" dirty="0"/>
          </a:p>
          <a:p>
            <a:pPr lvl="1"/>
            <a:r>
              <a:rPr lang="en-GB" altLang="zh-CN" dirty="0"/>
              <a:t>UL control information for </a:t>
            </a:r>
            <a:r>
              <a:rPr lang="en-GB" altLang="zh-CN" dirty="0" err="1"/>
              <a:t>eMBB</a:t>
            </a:r>
            <a:endParaRPr lang="zh-CN" altLang="zh-CN" dirty="0"/>
          </a:p>
          <a:p>
            <a:pPr lvl="2"/>
            <a:r>
              <a:rPr lang="en-GB" altLang="zh-CN" dirty="0"/>
              <a:t>Adopt Polar Coding (except FFS for </a:t>
            </a:r>
            <a:r>
              <a:rPr lang="en-US" altLang="zh-CN" dirty="0"/>
              <a:t>very small block lengths where repetition/block coding may be preferred)</a:t>
            </a:r>
            <a:endParaRPr lang="zh-CN" altLang="zh-CN" dirty="0"/>
          </a:p>
          <a:p>
            <a:pPr lvl="1"/>
            <a:r>
              <a:rPr lang="en-US" altLang="zh-CN" dirty="0"/>
              <a:t>DL control information for </a:t>
            </a:r>
            <a:r>
              <a:rPr lang="en-US" altLang="zh-CN" dirty="0" err="1"/>
              <a:t>eMBB</a:t>
            </a:r>
            <a:endParaRPr lang="zh-CN" altLang="zh-CN" dirty="0"/>
          </a:p>
          <a:p>
            <a:pPr lvl="2"/>
            <a:r>
              <a:rPr lang="en-GB" altLang="zh-CN" dirty="0"/>
              <a:t>Working Assumption to adopt Polar Coding (except FFS for </a:t>
            </a:r>
            <a:r>
              <a:rPr lang="en-US" altLang="zh-CN" dirty="0"/>
              <a:t>very small block lengths where repetition/block coding may be preferred)</a:t>
            </a:r>
            <a:endParaRPr lang="zh-CN" altLang="zh-CN" dirty="0"/>
          </a:p>
          <a:p>
            <a:pPr lvl="3"/>
            <a:r>
              <a:rPr lang="en-US" altLang="zh-CN" dirty="0"/>
              <a:t>To be confirmed unless significant issues are identified by the RAN1 Jan </a:t>
            </a:r>
            <a:r>
              <a:rPr lang="en-US" altLang="zh-CN" dirty="0" err="1"/>
              <a:t>adhoc</a:t>
            </a:r>
            <a:r>
              <a:rPr lang="en-US" altLang="zh-CN" dirty="0"/>
              <a:t> in relation to performance, latency, power consumption and implementation complexity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50007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/>
              <a:t>The number of CRC bits attached to the information block for polar codes is at least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zh-CN" dirty="0"/>
              <a:t> to achieve the same FAR performance in LTE</a:t>
            </a:r>
          </a:p>
          <a:p>
            <a:pPr lvl="1"/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zh-CN" dirty="0"/>
              <a:t> = 16 for DL;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zh-CN" dirty="0"/>
              <a:t> = 8 for UL if CRC is required</a:t>
            </a:r>
          </a:p>
          <a:p>
            <a:r>
              <a:rPr lang="en-US" altLang="zh-CN" dirty="0"/>
              <a:t>Polar codes support one of the following alternatives:</a:t>
            </a:r>
          </a:p>
          <a:p>
            <a:pPr lvl="1"/>
            <a:r>
              <a:rPr lang="en-US" altLang="zh-CN" dirty="0"/>
              <a:t>Alt. 1: One longer CRC + basic polar codes</a:t>
            </a:r>
          </a:p>
          <a:p>
            <a:pPr lvl="2"/>
            <a:r>
              <a:rPr lang="en-US" altLang="zh-CN" dirty="0"/>
              <a:t>e.g.	(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 </a:t>
            </a:r>
            <a:r>
              <a:rPr lang="en-US" altLang="zh-CN" dirty="0"/>
              <a:t>+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dirty="0"/>
              <a:t>) bits CRC + basic polar</a:t>
            </a:r>
          </a:p>
          <a:p>
            <a:pPr lvl="2"/>
            <a:r>
              <a:rPr lang="en-US" altLang="zh-CN" dirty="0"/>
              <a:t>One CRC generator polynomial is used, the CRC bits can be non-distributed or distributed </a:t>
            </a:r>
          </a:p>
          <a:p>
            <a:pPr lvl="2"/>
            <a:r>
              <a:rPr lang="en-US" altLang="zh-CN" dirty="0"/>
              <a:t>The longer CRC can be used for both error detection and error correction</a:t>
            </a:r>
          </a:p>
          <a:p>
            <a:pPr lvl="2"/>
            <a:r>
              <a:rPr lang="en-US" altLang="zh-CN" dirty="0"/>
              <a:t>The FAR performance should be at least the same compared to LTE</a:t>
            </a:r>
          </a:p>
          <a:p>
            <a:pPr lvl="1"/>
            <a:r>
              <a:rPr lang="en-US" altLang="zh-CN" dirty="0"/>
              <a:t>Alt. 2: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 </a:t>
            </a:r>
            <a:r>
              <a:rPr lang="en-US" altLang="zh-CN" dirty="0"/>
              <a:t>bits CRC+ concatenated polar codes </a:t>
            </a:r>
          </a:p>
          <a:p>
            <a:pPr lvl="2"/>
            <a:r>
              <a:rPr lang="en-US" altLang="zh-CN" dirty="0"/>
              <a:t>e.g.	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r>
              <a:rPr lang="en-US" altLang="zh-CN" dirty="0"/>
              <a:t> bits CRC +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J’</a:t>
            </a:r>
            <a:r>
              <a:rPr lang="en-US" altLang="zh-CN" dirty="0"/>
              <a:t> bits CRC  + basic polar;</a:t>
            </a:r>
          </a:p>
          <a:p>
            <a:pPr marL="914400" lvl="2" indent="0">
              <a:buNone/>
            </a:pPr>
            <a:r>
              <a:rPr lang="en-US" altLang="zh-CN" dirty="0"/>
              <a:t>            	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 </a:t>
            </a:r>
            <a:r>
              <a:rPr lang="en-US" altLang="zh-CN" dirty="0"/>
              <a:t>bits CRC +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J’</a:t>
            </a:r>
            <a:r>
              <a:rPr lang="en-US" altLang="zh-CN" dirty="0"/>
              <a:t> bits distributed CRC + basic polar;</a:t>
            </a:r>
          </a:p>
          <a:p>
            <a:pPr marL="914400" lvl="2" indent="0">
              <a:buNone/>
            </a:pPr>
            <a:r>
              <a:rPr lang="en-US" altLang="zh-CN" dirty="0"/>
              <a:t>           	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r>
              <a:rPr lang="en-US" altLang="zh-CN" dirty="0"/>
              <a:t> bits CRC + PC bits + basic polar;</a:t>
            </a:r>
          </a:p>
          <a:p>
            <a:pPr marL="914400" lvl="2" indent="0">
              <a:buNone/>
            </a:pPr>
            <a:r>
              <a:rPr lang="en-US" altLang="zh-CN" dirty="0"/>
              <a:t>           	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r>
              <a:rPr lang="en-US" altLang="zh-CN" dirty="0"/>
              <a:t> bits CRC + Hash sequence + basic polar;</a:t>
            </a:r>
          </a:p>
          <a:p>
            <a:pPr marL="914400" lvl="2" indent="0">
              <a:buNone/>
            </a:pPr>
            <a:r>
              <a:rPr lang="en-US" altLang="zh-CN" dirty="0"/>
              <a:t>	…</a:t>
            </a:r>
          </a:p>
          <a:p>
            <a:pPr lvl="2"/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zh-CN" dirty="0"/>
              <a:t> bits CRC is only used for error detection</a:t>
            </a:r>
          </a:p>
          <a:p>
            <a:pPr marL="914400" lvl="2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47035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491</TotalTime>
  <Words>255</Words>
  <Application>Microsoft Office PowerPoint</Application>
  <PresentationFormat>全屏显示(4:3)</PresentationFormat>
  <Paragraphs>34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 Unicode MS</vt:lpstr>
      <vt:lpstr>等线</vt:lpstr>
      <vt:lpstr>等线 Light</vt:lpstr>
      <vt:lpstr>Arial</vt:lpstr>
      <vt:lpstr>Calibri</vt:lpstr>
      <vt:lpstr>Calibri Light</vt:lpstr>
      <vt:lpstr>Times New Roman</vt:lpstr>
      <vt:lpstr>Office 主题​​</vt:lpstr>
      <vt:lpstr>WF on Polar Codes Design</vt:lpstr>
      <vt:lpstr>Background</vt:lpstr>
      <vt:lpstr>Proposal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 Runxin</dc:creator>
  <cp:lastModifiedBy>WANG Runxin</cp:lastModifiedBy>
  <cp:revision>59</cp:revision>
  <dcterms:created xsi:type="dcterms:W3CDTF">2017-01-13T06:53:52Z</dcterms:created>
  <dcterms:modified xsi:type="dcterms:W3CDTF">2017-01-19T16:27:12Z</dcterms:modified>
</cp:coreProperties>
</file>