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5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450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13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0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5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6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1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4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90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4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 NR Ad Hoc </a:t>
            </a:r>
            <a:r>
              <a:rPr lang="en-US" sz="2400" b="1" dirty="0" smtClean="0"/>
              <a:t>Meeting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R1-1701325</a:t>
            </a:r>
            <a:endParaRPr lang="en-GB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/>
              <a:t>Spokane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, USA, 16th-20th January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Reciprocity based CSI Acquisition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IITH, CEWIT, IITM,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Networks, Sony, Fujitsu, Softbank,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National Instruments</a:t>
            </a:r>
            <a:endParaRPr lang="zh-CN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sz="4000" dirty="0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r>
              <a:rPr lang="en-US" dirty="0"/>
              <a:t>In the last 3GPP RAN1 meeting, the following agreements have been achieved [1</a:t>
            </a:r>
            <a:r>
              <a:rPr lang="en-US" dirty="0" smtClean="0"/>
              <a:t>]</a:t>
            </a:r>
          </a:p>
          <a:p>
            <a:pPr marL="0" indent="0">
              <a:buNone/>
            </a:pPr>
            <a:r>
              <a:rPr lang="en-US" altLang="zh-CN" b="1" u="sng" dirty="0"/>
              <a:t>Agreements:</a:t>
            </a:r>
            <a:endParaRPr lang="zh-CN" altLang="zh-CN" dirty="0"/>
          </a:p>
          <a:p>
            <a:pPr lvl="0"/>
            <a:r>
              <a:rPr lang="en-US" altLang="zh-CN" dirty="0"/>
              <a:t>A simplified CSI acquisition framework should be studied in NR, which could support</a:t>
            </a:r>
            <a:endParaRPr lang="zh-CN" altLang="zh-CN" dirty="0"/>
          </a:p>
          <a:p>
            <a:pPr lvl="1"/>
            <a:r>
              <a:rPr lang="en-US" altLang="zh-CN" dirty="0"/>
              <a:t>CSI measurement based on CSI-RS (if supported)</a:t>
            </a:r>
            <a:endParaRPr lang="zh-CN" altLang="zh-CN" dirty="0"/>
          </a:p>
          <a:p>
            <a:pPr lvl="1"/>
            <a:r>
              <a:rPr lang="en-US" altLang="zh-CN" dirty="0"/>
              <a:t>Implicit and explicit CSI feedback</a:t>
            </a:r>
            <a:endParaRPr lang="zh-CN" altLang="zh-CN" dirty="0"/>
          </a:p>
          <a:p>
            <a:pPr lvl="1"/>
            <a:r>
              <a:rPr lang="en-US" altLang="zh-CN" dirty="0"/>
              <a:t>CSI acquisition based on different degree of reciprocity</a:t>
            </a:r>
            <a:endParaRPr lang="zh-CN" altLang="zh-CN" dirty="0"/>
          </a:p>
          <a:p>
            <a:endParaRPr lang="en-US" sz="2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960" y="131861"/>
            <a:ext cx="10515600" cy="707896"/>
          </a:xfrm>
        </p:spPr>
        <p:txBody>
          <a:bodyPr/>
          <a:lstStyle/>
          <a:p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960" y="1004532"/>
            <a:ext cx="1134719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/>
              <a:t>Support </a:t>
            </a:r>
            <a:r>
              <a:rPr lang="en-US" altLang="zh-CN" sz="2400" dirty="0" smtClean="0"/>
              <a:t>DL CSI </a:t>
            </a:r>
            <a:r>
              <a:rPr lang="en-US" altLang="zh-CN" sz="2400" dirty="0"/>
              <a:t>feedback for different degree of channel reciprocity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/>
              <a:t>For full channel </a:t>
            </a:r>
            <a:r>
              <a:rPr lang="en-US" altLang="zh-CN" sz="2000" dirty="0" smtClean="0"/>
              <a:t>reciprocity </a:t>
            </a:r>
            <a:endParaRPr lang="en-US" altLang="zh-CN" sz="2000" dirty="0"/>
          </a:p>
          <a:p>
            <a:pPr marL="1143000" lvl="3">
              <a:lnSpc>
                <a:spcPct val="150000"/>
              </a:lnSpc>
              <a:spcBef>
                <a:spcPts val="0"/>
              </a:spcBef>
            </a:pPr>
            <a:r>
              <a:rPr lang="en-US" altLang="zh-CN" dirty="0"/>
              <a:t>Support explicit </a:t>
            </a:r>
            <a:r>
              <a:rPr lang="en-US" altLang="zh-CN" dirty="0" smtClean="0"/>
              <a:t>interference/channel feedback: </a:t>
            </a:r>
            <a:r>
              <a:rPr lang="en-US" altLang="zh-CN" dirty="0"/>
              <a:t>e.g., Interference covariance matrix, diagonal elements of interference covariance </a:t>
            </a:r>
            <a:r>
              <a:rPr lang="en-US" altLang="zh-CN" dirty="0" smtClean="0"/>
              <a:t>matrix, CSI of multiple TRPs</a:t>
            </a:r>
          </a:p>
          <a:p>
            <a:pPr marL="1143000" lvl="3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Study implicit interference feedback: e.g., Interference PMI feedback</a:t>
            </a:r>
            <a:endParaRPr lang="en-US" altLang="zh-CN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/>
              <a:t>For partial channel reciprocity, e.g., more Rx ports than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ports at UE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800" dirty="0"/>
              <a:t>Study </a:t>
            </a:r>
            <a:r>
              <a:rPr lang="en-US" altLang="zh-CN" sz="1800" dirty="0" smtClean="0"/>
              <a:t>partial CSI feedback for </a:t>
            </a:r>
            <a:r>
              <a:rPr lang="en-US" altLang="zh-CN" sz="1800" dirty="0" err="1" smtClean="0"/>
              <a:t>eNB</a:t>
            </a:r>
            <a:r>
              <a:rPr lang="en-US" altLang="zh-CN" sz="1800" dirty="0" smtClean="0"/>
              <a:t> to acquire full CSI 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200" dirty="0" smtClean="0"/>
              <a:t>Support DL CSI-RS and SRS transmission in the </a:t>
            </a:r>
            <a:r>
              <a:rPr lang="en-US" altLang="zh-CN" sz="2200" dirty="0"/>
              <a:t>same slot for fast CSI acquisition</a:t>
            </a:r>
          </a:p>
        </p:txBody>
      </p:sp>
    </p:spTree>
    <p:extLst>
      <p:ext uri="{BB962C8B-B14F-4D97-AF65-F5344CB8AC3E}">
        <p14:creationId xmlns:p14="http://schemas.microsoft.com/office/powerpoint/2010/main" val="24898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192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Calibri Light</vt:lpstr>
      <vt:lpstr>Office 主题</vt:lpstr>
      <vt:lpstr>PowerPoint 演示文稿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lixueru</dc:creator>
  <cp:lastModifiedBy>Zhangleiming (Roger)</cp:lastModifiedBy>
  <cp:revision>68</cp:revision>
  <dcterms:created xsi:type="dcterms:W3CDTF">2016-11-16T08:37:33Z</dcterms:created>
  <dcterms:modified xsi:type="dcterms:W3CDTF">2017-01-18T01:44:45Z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(2)bpsjM/ha9CUSwselulHrEbFObH8ao7ctzeMiI4KPitUt5d6TSCChZoxBl668k9+QOh+Fbej4
Xcnme27bRL3Z+yvyg4+mWbevjSexpISDPfHy5YCttE/5fnoHpzp8pJhYTXUiC+TZlAaedGDE
IShRiCXRPuR+5Q+VeSi4mXZ75Iie2uA0ymrGRoiijjP84Y9vMUOfOiHL+y+PCfNZx0suF1mo
oHt6dASyFLFMqFGQo0</vt:lpwstr>
  </property>
  <property fmtid="{D5CDD505-2E9C-101B-9397-08002B2CF9AE}" pid="3" name="_2015_ms_pID_7253431">
    <vt:lpwstr>Xbxf3s88fcXuwV+L4PVb6ySWoP20bkeDloLLi+Jv8LwvlxXqq2YPya
s1WDdYmlPNhWeHnUHnpYK3M2bjgxNmVeGspORWVX7dcIAlPxyv5eivSDeNIRpxGs54g8pi1D
Hn3ObUHDQen7NugFIb2GIQkAixHccFwNYS4wy4F3GnfINkrdINIeTh4/n2tEFJFpoEDlV9R9
mfWaQbjL2IIm+asV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1484540172</vt:lpwstr>
  </property>
</Properties>
</file>