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1692" y="-84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1/19/2017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PRB bundling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ZTE, ZTE </a:t>
            </a:r>
            <a:r>
              <a:rPr lang="en-US" dirty="0" smtClean="0"/>
              <a:t>Microelectronics, [Qualcomm], [Huawei, </a:t>
            </a:r>
            <a:r>
              <a:rPr lang="en-US" dirty="0" err="1" smtClean="0"/>
              <a:t>HiSilicon</a:t>
            </a:r>
            <a:r>
              <a:rPr lang="en-US" dirty="0" smtClean="0"/>
              <a:t>], [LGE]…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5197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NR Ad-Hoc Meeting </a:t>
            </a:r>
            <a:endParaRPr kumimoji="1" lang="en-US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Spokane, </a:t>
            </a:r>
            <a:r>
              <a:rPr kumimoji="1" lang="en-US" altLang="zh-CN" sz="2000" dirty="0">
                <a:solidFill>
                  <a:prstClr val="black"/>
                </a:solidFill>
              </a:rPr>
              <a:t>U.S.A,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16th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20th January 2017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5.1.2.1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701323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RAN1#87 </a:t>
            </a:r>
          </a:p>
          <a:p>
            <a:pPr marL="0" indent="0">
              <a:spcAft>
                <a:spcPts val="0"/>
              </a:spcAft>
              <a:buNone/>
            </a:pPr>
            <a:endParaRPr lang="en-US" altLang="ko-KR" sz="18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ko-KR" sz="16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  <a:r>
              <a:rPr lang="en-GB" altLang="ko-KR" sz="1600" b="1" u="sng" dirty="0">
                <a:latin typeface="Times"/>
                <a:ea typeface="MS Mincho"/>
                <a:cs typeface="Times New Roman"/>
              </a:rPr>
              <a:t>:</a:t>
            </a:r>
            <a:endParaRPr lang="ko-KR" altLang="ko-KR" sz="1600" b="1" u="sng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For DL data, support at least a PRB bundling size for precoding equal to a specified value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specified value is system BW dependent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FFS: Supported values 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Study further including at least the following: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PRB bundling size linked to resource allocation granularity (e.g. RBG, etc.)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or not a PRB bundling size equals to all the contiguous scheduled PRBs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the case of reciprocity based operation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or not a PRB bundling size equals to a configured value(s) irrespective of scheduled PRBs</a:t>
            </a:r>
            <a:endParaRPr lang="ko-KR" altLang="ko-KR" dirty="0">
              <a:latin typeface="Times"/>
              <a:ea typeface="바탕"/>
              <a:cs typeface="Times New Roman"/>
            </a:endParaRPr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F</a:t>
            </a:r>
            <a:r>
              <a:rPr lang="en-US" altLang="ko-KR" sz="2400" dirty="0" smtClean="0"/>
              <a:t>or the DL, NR supports configurable PRG </a:t>
            </a:r>
            <a:r>
              <a:rPr lang="en-US" altLang="ko-KR" sz="2400" dirty="0"/>
              <a:t>s</a:t>
            </a:r>
            <a:r>
              <a:rPr lang="en-US" altLang="ko-KR" sz="2400" dirty="0" smtClean="0"/>
              <a:t>ize for data DMRS</a:t>
            </a:r>
          </a:p>
          <a:p>
            <a:pPr lvl="1"/>
            <a:r>
              <a:rPr lang="en-US" altLang="ko-KR" sz="2000" dirty="0" smtClean="0"/>
              <a:t>FFS: Signaling for the </a:t>
            </a:r>
            <a:r>
              <a:rPr lang="en-US" altLang="ko-KR" sz="2000" dirty="0" smtClean="0"/>
              <a:t>configuration of PRG size </a:t>
            </a:r>
            <a:r>
              <a:rPr lang="en-US" altLang="ko-KR" sz="2000" dirty="0" smtClean="0"/>
              <a:t>(semi-static or dynamic)</a:t>
            </a:r>
          </a:p>
          <a:p>
            <a:pPr lvl="1"/>
            <a:r>
              <a:rPr lang="en-US" altLang="ko-KR" sz="2000" dirty="0" smtClean="0"/>
              <a:t>FFS: available options/schemes.</a:t>
            </a:r>
          </a:p>
          <a:p>
            <a:r>
              <a:rPr lang="en-US" altLang="ko-KR" sz="2400" dirty="0" smtClean="0"/>
              <a:t>For DMRS channel estimation, study continuous precoding in time domain with the following:</a:t>
            </a:r>
          </a:p>
          <a:p>
            <a:pPr lvl="1"/>
            <a:r>
              <a:rPr lang="en-US" altLang="ko-KR" sz="2000" dirty="0"/>
              <a:t>Semi-static measurement window</a:t>
            </a:r>
          </a:p>
          <a:p>
            <a:pPr lvl="1"/>
            <a:r>
              <a:rPr lang="en-US" altLang="ko-KR" sz="2000" dirty="0"/>
              <a:t>Dynamic indication of precoding sets</a:t>
            </a:r>
          </a:p>
          <a:p>
            <a:pPr lvl="1"/>
            <a:r>
              <a:rPr lang="en-US" altLang="ko-KR" sz="2000" dirty="0"/>
              <a:t>Support of continuous precoding when </a:t>
            </a:r>
            <a:r>
              <a:rPr lang="en-US" altLang="ko-KR" sz="2000" dirty="0" err="1"/>
              <a:t>eNB</a:t>
            </a:r>
            <a:r>
              <a:rPr lang="en-US" altLang="ko-KR" sz="2000" dirty="0"/>
              <a:t> supports slot </a:t>
            </a:r>
            <a:r>
              <a:rPr lang="en-US" altLang="ko-KR" sz="2000" dirty="0" smtClean="0"/>
              <a:t>aggregation</a:t>
            </a:r>
          </a:p>
          <a:p>
            <a:pPr lvl="1"/>
            <a:r>
              <a:rPr lang="en-US" altLang="ko-KR" sz="2000" dirty="0" smtClean="0"/>
              <a:t>Contiguous time allocations </a:t>
            </a:r>
          </a:p>
          <a:p>
            <a:r>
              <a:rPr lang="en-US" altLang="ko-KR" sz="2400" dirty="0" smtClean="0"/>
              <a:t>Study multiplexing of DMRS ports using time domain OCC within aggregated slots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1023</TotalTime>
  <Words>223</Words>
  <Application>Microsoft Office PowerPoint</Application>
  <PresentationFormat>화면 슬라이드 쇼(4:3)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PRB bundling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76</cp:revision>
  <dcterms:created xsi:type="dcterms:W3CDTF">2016-11-10T10:16:49Z</dcterms:created>
  <dcterms:modified xsi:type="dcterms:W3CDTF">2017-01-19T05:04:21Z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-1732788354</vt:i4>
  </property>
  <property fmtid="{D5CDD505-2E9C-101B-9397-08002B2CF9AE}" pid="3" name="_NewReviewCycle">
    <vt:lpwstr/>
  </property>
  <property fmtid="{D5CDD505-2E9C-101B-9397-08002B2CF9AE}" pid="4" name="_EmailSubject">
    <vt:lpwstr>[NR-MIMO] WF on PRB bundling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Manolakos, Alexandros</vt:lpwstr>
  </property>
</Properties>
</file>