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4" r:id="rId3"/>
    <p:sldId id="282" r:id="rId4"/>
    <p:sldId id="292" r:id="rId5"/>
    <p:sldId id="29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294"/>
            <p14:sldId id="282"/>
            <p14:sldId id="292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9" d="100"/>
          <a:sy n="89" d="100"/>
        </p:scale>
        <p:origin x="1598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/>
              <a:t>beam indication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Samsung, </a:t>
            </a:r>
            <a:r>
              <a:rPr kumimoji="1" lang="en-US" altLang="ja-JP" dirty="0" smtClean="0"/>
              <a:t>Ericsson</a:t>
            </a:r>
            <a:r>
              <a:rPr kumimoji="1" lang="en-US" altLang="ja-JP" dirty="0"/>
              <a:t>, </a:t>
            </a:r>
            <a:r>
              <a:rPr kumimoji="1" lang="en-US" altLang="ja-JP" dirty="0" smtClean="0"/>
              <a:t>KT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R1-171320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05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16th - 20th Jan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5.1.2.2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Working assumptions:</a:t>
            </a:r>
            <a:endParaRPr lang="en-US" dirty="0"/>
          </a:p>
          <a:p>
            <a:pPr lvl="1"/>
            <a:r>
              <a:rPr lang="en-US" dirty="0"/>
              <a:t>Beam management procedures can utilize at least the following RS type(s):</a:t>
            </a:r>
          </a:p>
          <a:p>
            <a:pPr lvl="2"/>
            <a:r>
              <a:rPr lang="en-US" dirty="0"/>
              <a:t>RS defined for mobility purpose at least in connected mode</a:t>
            </a:r>
          </a:p>
          <a:p>
            <a:pPr lvl="3"/>
            <a:r>
              <a:rPr lang="en-US" dirty="0"/>
              <a:t>FFS: RS can be NR-SS or CSI-RS or newly designed RS</a:t>
            </a:r>
          </a:p>
          <a:p>
            <a:pPr lvl="4"/>
            <a:r>
              <a:rPr lang="en-US" dirty="0"/>
              <a:t>Others are not precluded</a:t>
            </a:r>
          </a:p>
          <a:p>
            <a:pPr lvl="2"/>
            <a:r>
              <a:rPr lang="en-US" dirty="0"/>
              <a:t>CSI-RS:</a:t>
            </a:r>
          </a:p>
          <a:p>
            <a:pPr lvl="3"/>
            <a:r>
              <a:rPr lang="en-US" dirty="0"/>
              <a:t>CSI-RS is UE-specifically configured</a:t>
            </a:r>
          </a:p>
          <a:p>
            <a:pPr lvl="4"/>
            <a:r>
              <a:rPr lang="en-US" dirty="0"/>
              <a:t>Multiple UE may be configured with the same CSI-RS</a:t>
            </a:r>
          </a:p>
          <a:p>
            <a:pPr lvl="3"/>
            <a:r>
              <a:rPr lang="en-US" dirty="0"/>
              <a:t>The signal structure for CSI-RS can be specifically optimized for the particular procedure</a:t>
            </a:r>
          </a:p>
          <a:p>
            <a:pPr lvl="3"/>
            <a:r>
              <a:rPr lang="en-US" dirty="0"/>
              <a:t>Note: CSI-RS can also be used for CSI acquisition</a:t>
            </a:r>
          </a:p>
          <a:p>
            <a:pPr lvl="1"/>
            <a:r>
              <a:rPr lang="en-US" dirty="0"/>
              <a:t>Other RS could also be considered for beam management such as DMRS and synchronization signals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278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b="1" u="sng" dirty="0"/>
              <a:t>Agreements:</a:t>
            </a:r>
            <a:endParaRPr lang="en-US" b="1" u="sng" dirty="0"/>
          </a:p>
          <a:p>
            <a:pPr lvl="0"/>
            <a:r>
              <a:rPr lang="en-US" dirty="0"/>
              <a:t>For downlink, NR supports beam management with and without beam-related indication</a:t>
            </a:r>
          </a:p>
          <a:p>
            <a:pPr lvl="1"/>
            <a:r>
              <a:rPr lang="en-US" dirty="0"/>
              <a:t>When beam-related indication is provided, information pertaining to UE-side beamforming/receiving procedure used for data reception can be indicated </a:t>
            </a:r>
            <a:r>
              <a:rPr lang="en-GB" dirty="0"/>
              <a:t>through QCL </a:t>
            </a:r>
            <a:r>
              <a:rPr lang="en-US" dirty="0"/>
              <a:t>to UE</a:t>
            </a:r>
          </a:p>
          <a:p>
            <a:pPr lvl="2"/>
            <a:r>
              <a:rPr lang="en-US" dirty="0"/>
              <a:t>FFS: Information other than QCL</a:t>
            </a:r>
          </a:p>
          <a:p>
            <a:pPr lvl="1"/>
            <a:r>
              <a:rPr lang="en-US" dirty="0"/>
              <a:t>FFS: When beam-related indication is provided, information pertaining to the </a:t>
            </a:r>
            <a:r>
              <a:rPr lang="en-US" dirty="0" err="1"/>
              <a:t>Tx</a:t>
            </a:r>
            <a:r>
              <a:rPr lang="en-US" dirty="0"/>
              <a:t> beam used for data transmission is indicated to UE </a:t>
            </a:r>
          </a:p>
          <a:p>
            <a:pPr lvl="0"/>
            <a:r>
              <a:rPr lang="en-US" dirty="0"/>
              <a:t>For downlink, based on RS (used for beam management) transmitted by TRP, UE reports information associated with N selected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how the N </a:t>
            </a:r>
            <a:r>
              <a:rPr lang="en-US" dirty="0" err="1"/>
              <a:t>Tx</a:t>
            </a:r>
            <a:r>
              <a:rPr lang="en-US" dirty="0"/>
              <a:t> beams can be selected </a:t>
            </a:r>
          </a:p>
          <a:p>
            <a:pPr lvl="1"/>
            <a:r>
              <a:rPr lang="en-US" dirty="0"/>
              <a:t>Study the case where N comprises of all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UE reporting information</a:t>
            </a:r>
          </a:p>
          <a:p>
            <a:pPr lvl="1"/>
            <a:r>
              <a:rPr lang="en-US" dirty="0"/>
              <a:t>Note: N can be equal to 1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altLang="ko-KR" sz="2200" dirty="0"/>
              <a:t>For reception of DL control channel, support </a:t>
            </a:r>
            <a:r>
              <a:rPr lang="en-US" altLang="ko-KR" sz="2200" dirty="0" smtClean="0"/>
              <a:t>spatial QCL </a:t>
            </a:r>
            <a:r>
              <a:rPr lang="en-US" altLang="ko-KR" sz="2200" dirty="0"/>
              <a:t>assumption </a:t>
            </a:r>
            <a:r>
              <a:rPr lang="en-US" altLang="ko-KR" sz="2200" dirty="0" smtClean="0"/>
              <a:t>between </a:t>
            </a:r>
            <a:r>
              <a:rPr lang="en-US" altLang="ko-KR" sz="2400" dirty="0" smtClean="0"/>
              <a:t>an RS antenna port(s),</a:t>
            </a:r>
            <a:r>
              <a:rPr lang="en-US" sz="2400" dirty="0" smtClean="0"/>
              <a:t> </a:t>
            </a:r>
            <a:r>
              <a:rPr lang="en-US" altLang="ko-KR" sz="2200" dirty="0"/>
              <a:t>and DMRS antenna </a:t>
            </a:r>
            <a:r>
              <a:rPr lang="en-US" altLang="ko-KR" sz="2200" dirty="0" smtClean="0"/>
              <a:t>port(s) </a:t>
            </a:r>
            <a:r>
              <a:rPr lang="en-US" altLang="ko-KR" sz="2200" dirty="0"/>
              <a:t>of DL control </a:t>
            </a:r>
            <a:r>
              <a:rPr lang="en-US" altLang="ko-KR" sz="2200" dirty="0" smtClean="0"/>
              <a:t>channel for </a:t>
            </a:r>
            <a:r>
              <a:rPr lang="en-US" altLang="ko-KR" sz="2200" dirty="0"/>
              <a:t>assisting UE-side Rx beamforming</a:t>
            </a:r>
          </a:p>
          <a:p>
            <a:pPr lvl="1"/>
            <a:r>
              <a:rPr lang="en-US" altLang="ko-KR" sz="2000" dirty="0"/>
              <a:t>FFS: The information indicating the </a:t>
            </a:r>
            <a:r>
              <a:rPr lang="en-US" sz="2000" dirty="0" smtClean="0"/>
              <a:t>RS antenna port(s) </a:t>
            </a:r>
            <a:r>
              <a:rPr lang="en-US" altLang="ko-KR" sz="2000" dirty="0" smtClean="0"/>
              <a:t>is </a:t>
            </a:r>
            <a:r>
              <a:rPr lang="en-US" altLang="ko-KR" sz="2000" dirty="0"/>
              <a:t>indicated via DCI or MAC-CE or RRC, and will be assumed until the next indication</a:t>
            </a:r>
            <a:r>
              <a:rPr lang="en-US" altLang="ko-KR" sz="2000" dirty="0" smtClean="0"/>
              <a:t>.</a:t>
            </a:r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805243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altLang="ko-KR" sz="2200" dirty="0"/>
              <a:t>For reception of DL data channel, support </a:t>
            </a:r>
            <a:r>
              <a:rPr lang="en-US" altLang="ko-KR" sz="2200" dirty="0" smtClean="0"/>
              <a:t>spatial QCL </a:t>
            </a:r>
            <a:r>
              <a:rPr lang="en-US" altLang="ko-KR" sz="2200" dirty="0"/>
              <a:t>assumption </a:t>
            </a:r>
            <a:r>
              <a:rPr lang="en-US" altLang="ko-KR" sz="2200" dirty="0" smtClean="0"/>
              <a:t>between </a:t>
            </a:r>
            <a:r>
              <a:rPr lang="en-US" altLang="ko-KR" sz="2400" dirty="0" smtClean="0"/>
              <a:t>RS antenna </a:t>
            </a:r>
            <a:r>
              <a:rPr lang="en-US" altLang="ko-KR" sz="2400" dirty="0"/>
              <a:t>port(s</a:t>
            </a:r>
            <a:r>
              <a:rPr lang="en-US" altLang="ko-KR" sz="2400" dirty="0" smtClean="0"/>
              <a:t>) of a time unit </a:t>
            </a:r>
            <a:r>
              <a:rPr lang="en-US" altLang="ko-KR" sz="2200" dirty="0" smtClean="0"/>
              <a:t>and </a:t>
            </a:r>
            <a:r>
              <a:rPr lang="en-US" altLang="ko-KR" sz="2200" dirty="0"/>
              <a:t>DMRS antenna </a:t>
            </a:r>
            <a:r>
              <a:rPr lang="en-US" altLang="ko-KR" sz="2200" dirty="0" smtClean="0"/>
              <a:t>port(s) </a:t>
            </a:r>
            <a:r>
              <a:rPr lang="en-US" altLang="ko-KR" sz="2200" dirty="0"/>
              <a:t>of DL data </a:t>
            </a:r>
            <a:r>
              <a:rPr lang="en-US" altLang="ko-KR" sz="2200" dirty="0" smtClean="0"/>
              <a:t>channel for </a:t>
            </a:r>
            <a:r>
              <a:rPr lang="en-US" altLang="ko-KR" sz="2200" dirty="0"/>
              <a:t>assisting UE-side Rx </a:t>
            </a:r>
            <a:r>
              <a:rPr lang="en-US" altLang="ko-KR" sz="2200" dirty="0" smtClean="0"/>
              <a:t>beamforming</a:t>
            </a:r>
            <a:endParaRPr lang="en-US" altLang="ko-KR" sz="1800" dirty="0"/>
          </a:p>
          <a:p>
            <a:pPr lvl="1"/>
            <a:r>
              <a:rPr lang="en-US" sz="2000" dirty="0" smtClean="0"/>
              <a:t>Here the RS can be CSI-RS and/or MRS according to working assumption</a:t>
            </a:r>
          </a:p>
          <a:p>
            <a:pPr lvl="1"/>
            <a:r>
              <a:rPr lang="en-US" sz="2000" dirty="0" smtClean="0"/>
              <a:t>Option </a:t>
            </a:r>
            <a:r>
              <a:rPr lang="en-US" sz="2000" dirty="0"/>
              <a:t>1: Information indicating the </a:t>
            </a:r>
            <a:r>
              <a:rPr lang="en-US" altLang="ko-KR" sz="2000" dirty="0" smtClean="0"/>
              <a:t>RS antenna </a:t>
            </a:r>
            <a:r>
              <a:rPr lang="en-US" altLang="ko-KR" sz="2000" dirty="0"/>
              <a:t>port(s)</a:t>
            </a:r>
            <a:r>
              <a:rPr lang="en-US" sz="2000" dirty="0"/>
              <a:t> is indicated via DCI</a:t>
            </a:r>
          </a:p>
          <a:p>
            <a:pPr lvl="2"/>
            <a:r>
              <a:rPr lang="en-US" sz="1800" dirty="0"/>
              <a:t>FFS: whether the information indicating the </a:t>
            </a:r>
            <a:r>
              <a:rPr lang="en-US" altLang="ko-KR" sz="1800" dirty="0" smtClean="0"/>
              <a:t>RS antenna </a:t>
            </a:r>
            <a:r>
              <a:rPr lang="en-US" altLang="ko-KR" sz="1800" dirty="0"/>
              <a:t>port(s)</a:t>
            </a:r>
            <a:r>
              <a:rPr lang="en-US" sz="1800" dirty="0"/>
              <a:t> will be assumed only for the scheduled “PDSCH” or until the next indication</a:t>
            </a:r>
          </a:p>
          <a:p>
            <a:pPr lvl="1"/>
            <a:r>
              <a:rPr lang="en-US" sz="2000" dirty="0"/>
              <a:t>Option 2: </a:t>
            </a:r>
            <a:r>
              <a:rPr lang="en-US" altLang="ko-KR" sz="2000" dirty="0"/>
              <a:t>Information indicating the </a:t>
            </a:r>
            <a:r>
              <a:rPr lang="en-US" altLang="ko-KR" sz="2000" dirty="0" smtClean="0"/>
              <a:t>RS antenna </a:t>
            </a:r>
            <a:r>
              <a:rPr lang="en-US" altLang="ko-KR" sz="2000" dirty="0"/>
              <a:t>port(s)</a:t>
            </a:r>
            <a:r>
              <a:rPr lang="en-US" sz="2000" dirty="0"/>
              <a:t> is indicated via MAC-CE, and will be assumed until the next </a:t>
            </a:r>
            <a:r>
              <a:rPr lang="en-US" sz="2000" dirty="0" smtClean="0"/>
              <a:t>indication</a:t>
            </a:r>
          </a:p>
          <a:p>
            <a:pPr lvl="1"/>
            <a:r>
              <a:rPr lang="en-US" sz="2000" dirty="0" smtClean="0"/>
              <a:t>At least one option is supported</a:t>
            </a:r>
            <a:endParaRPr lang="en-US" sz="2000" dirty="0"/>
          </a:p>
          <a:p>
            <a:pPr lvl="2"/>
            <a:r>
              <a:rPr lang="en-US" sz="1600" dirty="0"/>
              <a:t>FFS: whether to support either or both options</a:t>
            </a:r>
          </a:p>
          <a:p>
            <a:pPr lvl="1"/>
            <a:r>
              <a:rPr lang="en-US" sz="2000" dirty="0"/>
              <a:t>FFS: whether </a:t>
            </a:r>
            <a:r>
              <a:rPr lang="en-US" altLang="ko-KR" sz="2000" dirty="0"/>
              <a:t>the information indicating the </a:t>
            </a:r>
            <a:r>
              <a:rPr lang="en-US" altLang="ko-KR" sz="2000" dirty="0" smtClean="0"/>
              <a:t>RS antenna </a:t>
            </a:r>
            <a:r>
              <a:rPr lang="en-US" altLang="ko-KR" sz="2000" dirty="0"/>
              <a:t>port(s)</a:t>
            </a:r>
            <a:r>
              <a:rPr lang="en-US" sz="2000" dirty="0"/>
              <a:t> </a:t>
            </a:r>
            <a:r>
              <a:rPr lang="en-US" altLang="ko-KR" sz="2000" dirty="0"/>
              <a:t>for DMRS ports for DL control channel also applies to </a:t>
            </a:r>
            <a:r>
              <a:rPr lang="en-US" sz="2000" dirty="0"/>
              <a:t>DMRS ports for DL data channel</a:t>
            </a:r>
          </a:p>
        </p:txBody>
      </p:sp>
    </p:spTree>
    <p:extLst>
      <p:ext uri="{BB962C8B-B14F-4D97-AF65-F5344CB8AC3E}">
        <p14:creationId xmlns:p14="http://schemas.microsoft.com/office/powerpoint/2010/main" val="394010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10687</TotalTime>
  <Words>460</Words>
  <Application>Microsoft Office PowerPoint</Application>
  <PresentationFormat>On-screen Show (4:3)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Office テーマ</vt:lpstr>
      <vt:lpstr>WF on beam indication</vt:lpstr>
      <vt:lpstr>Background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659</cp:revision>
  <dcterms:created xsi:type="dcterms:W3CDTF">2014-09-26T23:14:47Z</dcterms:created>
  <dcterms:modified xsi:type="dcterms:W3CDTF">2017-01-18T00:26:07Z</dcterms:modified>
</cp:coreProperties>
</file>