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49" r:id="rId10"/>
  </p:sldMasterIdLst>
  <p:notesMasterIdLst>
    <p:notesMasterId r:id="rId13"/>
  </p:notesMasterIdLst>
  <p:handoutMasterIdLst>
    <p:handoutMasterId r:id="rId14"/>
  </p:handoutMasterIdLst>
  <p:sldIdLst>
    <p:sldId id="264" r:id="rId11"/>
    <p:sldId id="278" r:id="rId1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jiayin" initials="Z" lastIdx="2" clrIdx="0">
    <p:extLst>
      <p:ext uri="{19B8F6BF-5375-455C-9EA6-DF929625EA0E}">
        <p15:presenceInfo xmlns:p15="http://schemas.microsoft.com/office/powerpoint/2012/main" xmlns="" userId="S-1-5-21-147214757-305610072-1517763936-250592" providerId="AD"/>
      </p:ext>
    </p:extLst>
  </p:cmAuthor>
  <p:cmAuthor id="2" name="zhangpeng" initials="zhp" lastIdx="2" clrIdx="1"/>
  <p:cmAuthor id="3" name="a00903748" initials="AB" lastIdx="2" clrIdx="2"/>
  <p:cmAuthor id="4" name="c00161654" initials="cy"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p:scale>
          <a:sx n="70" d="100"/>
          <a:sy n="70" d="100"/>
        </p:scale>
        <p:origin x="66" y="-60"/>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commentAuthors" Target="commentAuthors.xml"/><Relationship Id="rId10" Type="http://schemas.openxmlformats.org/officeDocument/2006/relationships/slideMaster" Target="slideMasters/slideMaster10.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2017/1/17</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xmlns=""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1/17/2017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xmlns="" val="305244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xmlns="" val="2753542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3758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287307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030633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332397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848212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578859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2889342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7503652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0535510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021970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8567865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consecutive transmission for URLLC</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 </a:t>
            </a:r>
            <a:r>
              <a:rPr lang="en-US" altLang="zh-CN" sz="2400" dirty="0" smtClean="0">
                <a:solidFill>
                  <a:schemeClr val="tx1"/>
                </a:solidFill>
                <a:latin typeface="Times New Roman" pitchFamily="18" charset="0"/>
                <a:cs typeface="Times New Roman" pitchFamily="18" charset="0"/>
              </a:rPr>
              <a:t>Ericsson, </a:t>
            </a:r>
            <a:r>
              <a:rPr lang="en-US" altLang="zh-CN" sz="2400" dirty="0" smtClean="0">
                <a:latin typeface="Times New Roman" pitchFamily="18" charset="0"/>
                <a:cs typeface="Times New Roman" pitchFamily="18" charset="0"/>
              </a:rPr>
              <a:t>NTT D</a:t>
            </a:r>
            <a:r>
              <a:rPr lang="en-US" altLang="zh-CN" sz="2400" dirty="0" smtClean="0">
                <a:solidFill>
                  <a:schemeClr val="tx1"/>
                </a:solidFill>
                <a:latin typeface="Times New Roman" pitchFamily="18" charset="0"/>
                <a:cs typeface="Times New Roman" pitchFamily="18" charset="0"/>
              </a:rPr>
              <a:t>ocomo, </a:t>
            </a:r>
            <a:r>
              <a:rPr lang="en-US" altLang="zh-CN" sz="2400" dirty="0" err="1" smtClean="0">
                <a:solidFill>
                  <a:schemeClr val="tx1"/>
                </a:solidFill>
                <a:latin typeface="Times New Roman" pitchFamily="18" charset="0"/>
                <a:cs typeface="Times New Roman" pitchFamily="18" charset="0"/>
              </a:rPr>
              <a:t>Spreadtrum</a:t>
            </a:r>
            <a:r>
              <a:rPr lang="en-US"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Intel </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Meeting #87	                                                                              </a:t>
            </a:r>
            <a:r>
              <a:rPr lang="en-US" b="1" dirty="0" smtClean="0"/>
              <a:t>R1-1701319</a:t>
            </a:r>
            <a:endParaRPr lang="en-US" dirty="0" smtClean="0"/>
          </a:p>
          <a:p>
            <a:r>
              <a:rPr lang="en-US" altLang="zh-CN" b="1" dirty="0" smtClean="0"/>
              <a:t>Spokane, USA, 16</a:t>
            </a:r>
            <a:r>
              <a:rPr lang="en-US" altLang="zh-CN" b="1" baseline="30000" dirty="0" smtClean="0"/>
              <a:t>th</a:t>
            </a:r>
            <a:r>
              <a:rPr lang="en-US" altLang="zh-CN" b="1" dirty="0" smtClean="0"/>
              <a:t> - 20</a:t>
            </a:r>
            <a:r>
              <a:rPr lang="en-US" altLang="zh-CN" b="1" baseline="30000" dirty="0" smtClean="0"/>
              <a:t>th</a:t>
            </a:r>
            <a:r>
              <a:rPr lang="en-US" altLang="zh-CN" b="1" dirty="0" smtClean="0"/>
              <a:t> January 2017</a:t>
            </a:r>
            <a:endParaRPr lang="en-US" dirty="0"/>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5.1.3.4</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7213"/>
            <a:ext cx="7886700" cy="1325563"/>
          </a:xfrm>
        </p:spPr>
        <p:txBody>
          <a:bodyPr/>
          <a:lstStyle/>
          <a:p>
            <a:pPr algn="ctr"/>
            <a:r>
              <a:rPr lang="en-US" altLang="zh-CN" dirty="0" smtClean="0"/>
              <a:t>Proposals</a:t>
            </a:r>
            <a:endParaRPr lang="zh-CN" altLang="en-US" strike="sngStrike" dirty="0">
              <a:solidFill>
                <a:srgbClr val="FF0000"/>
              </a:solidFill>
            </a:endParaRPr>
          </a:p>
        </p:txBody>
      </p:sp>
      <p:sp>
        <p:nvSpPr>
          <p:cNvPr id="3" name="内容占位符 2"/>
          <p:cNvSpPr>
            <a:spLocks noGrp="1"/>
          </p:cNvSpPr>
          <p:nvPr>
            <p:ph idx="1"/>
          </p:nvPr>
        </p:nvSpPr>
        <p:spPr>
          <a:xfrm>
            <a:off x="467544" y="1412776"/>
            <a:ext cx="8136904" cy="4968552"/>
          </a:xfrm>
        </p:spPr>
        <p:txBody>
          <a:bodyPr>
            <a:noAutofit/>
          </a:bodyPr>
          <a:lstStyle/>
          <a:p>
            <a:pPr marL="514350" indent="-514350">
              <a:lnSpc>
                <a:spcPct val="100000"/>
              </a:lnSpc>
              <a:spcBef>
                <a:spcPts val="600"/>
              </a:spcBef>
              <a:tabLst>
                <a:tab pos="914400" algn="l"/>
              </a:tabLst>
            </a:pPr>
            <a:r>
              <a:rPr lang="en-US" altLang="zh-CN" sz="2800" b="1" dirty="0" smtClean="0"/>
              <a:t>For an UL transmission scheme without grant</a:t>
            </a:r>
          </a:p>
          <a:p>
            <a:pPr marL="857250" lvl="1" indent="-514350">
              <a:lnSpc>
                <a:spcPct val="100000"/>
              </a:lnSpc>
              <a:spcBef>
                <a:spcPts val="600"/>
              </a:spcBef>
              <a:tabLst>
                <a:tab pos="914400" algn="l"/>
              </a:tabLst>
            </a:pPr>
            <a:r>
              <a:rPr lang="en-US" altLang="zh-CN" sz="2400" b="1" dirty="0" smtClean="0"/>
              <a:t>K </a:t>
            </a:r>
            <a:r>
              <a:rPr lang="en-US" altLang="zh-CN" sz="2400" b="1" dirty="0" smtClean="0"/>
              <a:t>transmissions (K&gt;=1) for the same transport block with </a:t>
            </a:r>
            <a:r>
              <a:rPr lang="en-US" altLang="zh-CN" sz="2400" b="1" dirty="0" smtClean="0"/>
              <a:t>semi-static </a:t>
            </a:r>
            <a:r>
              <a:rPr lang="en-US" altLang="zh-CN" sz="2400" b="1" dirty="0" smtClean="0"/>
              <a:t>configured </a:t>
            </a:r>
            <a:r>
              <a:rPr lang="en-US" altLang="zh-CN" sz="2400" b="1" dirty="0" smtClean="0"/>
              <a:t>resources are supported, </a:t>
            </a:r>
            <a:endParaRPr lang="en-US" altLang="zh-CN" sz="2400" b="1" dirty="0" smtClean="0"/>
          </a:p>
          <a:p>
            <a:pPr marL="1543050" lvl="3" indent="-514350">
              <a:lnSpc>
                <a:spcPct val="100000"/>
              </a:lnSpc>
              <a:spcBef>
                <a:spcPts val="600"/>
              </a:spcBef>
              <a:tabLst>
                <a:tab pos="914400" algn="l"/>
              </a:tabLst>
            </a:pPr>
            <a:r>
              <a:rPr lang="en-US" altLang="zh-CN" sz="2000" dirty="0" smtClean="0"/>
              <a:t>FFS the way K is determined, e.g.,</a:t>
            </a:r>
            <a:endParaRPr lang="en-US" altLang="zh-CN" sz="2000" dirty="0" smtClean="0"/>
          </a:p>
          <a:p>
            <a:pPr marL="1885950" lvl="4" indent="-514350">
              <a:lnSpc>
                <a:spcPct val="100000"/>
              </a:lnSpc>
              <a:spcBef>
                <a:spcPts val="600"/>
              </a:spcBef>
              <a:buFont typeface="Calibri" pitchFamily="34" charset="0"/>
              <a:buChar char="−"/>
              <a:tabLst>
                <a:tab pos="914400" algn="l"/>
              </a:tabLst>
            </a:pPr>
            <a:r>
              <a:rPr lang="en-US" altLang="zh-CN" sz="2000" dirty="0" smtClean="0"/>
              <a:t>Option 1: the number of transmissions until ACK is received, or</a:t>
            </a:r>
          </a:p>
          <a:p>
            <a:pPr marL="1885950" lvl="4" indent="-514350">
              <a:lnSpc>
                <a:spcPct val="100000"/>
              </a:lnSpc>
              <a:spcBef>
                <a:spcPts val="600"/>
              </a:spcBef>
              <a:buFont typeface="Calibri" pitchFamily="34" charset="0"/>
              <a:buChar char="−"/>
              <a:tabLst>
                <a:tab pos="914400" algn="l"/>
              </a:tabLst>
            </a:pPr>
            <a:r>
              <a:rPr lang="en-US" altLang="zh-CN" sz="2000" dirty="0" smtClean="0"/>
              <a:t>Option 2: a pre-configured or fixed number</a:t>
            </a:r>
          </a:p>
          <a:p>
            <a:pPr lvl="2" indent="-514350">
              <a:lnSpc>
                <a:spcPct val="100000"/>
              </a:lnSpc>
              <a:spcBef>
                <a:spcPts val="600"/>
              </a:spcBef>
              <a:tabLst>
                <a:tab pos="914400" algn="l"/>
              </a:tabLst>
            </a:pPr>
            <a:r>
              <a:rPr lang="en-US" altLang="zh-CN" sz="2400" b="1" dirty="0" smtClean="0"/>
              <a:t>FFS: </a:t>
            </a:r>
            <a:r>
              <a:rPr lang="en-US" altLang="zh-CN" sz="2400" b="1" dirty="0" smtClean="0"/>
              <a:t>hopping mechanisms over </a:t>
            </a:r>
            <a:r>
              <a:rPr lang="en-US" altLang="zh-CN" sz="2400" b="1" dirty="0" smtClean="0"/>
              <a:t>the </a:t>
            </a:r>
            <a:r>
              <a:rPr lang="en-US" altLang="zh-CN" sz="2400" b="1" dirty="0" smtClean="0"/>
              <a:t>transmissions</a:t>
            </a:r>
            <a:endParaRPr lang="en-US" altLang="zh-CN" sz="2400" b="1"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3949</TotalTime>
  <Words>94</Words>
  <Application>Microsoft Office PowerPoint</Application>
  <PresentationFormat>全屏显示(4:3)</PresentationFormat>
  <Paragraphs>13</Paragraphs>
  <Slides>2</Slides>
  <Notes>1</Notes>
  <HiddenSlides>0</HiddenSlides>
  <MMClips>0</MMClips>
  <ScaleCrop>false</ScaleCrop>
  <HeadingPairs>
    <vt:vector size="4" baseType="variant">
      <vt:variant>
        <vt:lpstr>主题</vt:lpstr>
      </vt:variant>
      <vt:variant>
        <vt:i4>10</vt:i4>
      </vt:variant>
      <vt:variant>
        <vt:lpstr>幻灯片标题</vt:lpstr>
      </vt:variant>
      <vt:variant>
        <vt:i4>2</vt:i4>
      </vt:variant>
    </vt:vector>
  </HeadingPairs>
  <TitlesOfParts>
    <vt:vector size="12" baseType="lpstr">
      <vt:lpstr>Blank</vt:lpstr>
      <vt:lpstr>1_主题1</vt:lpstr>
      <vt:lpstr>4_主题1</vt:lpstr>
      <vt:lpstr>5_主题1</vt:lpstr>
      <vt:lpstr>6_主题1</vt:lpstr>
      <vt:lpstr>7_主题1</vt:lpstr>
      <vt:lpstr>8_主题1</vt:lpstr>
      <vt:lpstr>9_主题1</vt:lpstr>
      <vt:lpstr>10_主题1</vt:lpstr>
      <vt:lpstr>Office 主题</vt:lpstr>
      <vt:lpstr>WF on consecutive transmission for URLLC</vt:lpstr>
      <vt:lpstr>Proposals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WangYi(HW)</cp:lastModifiedBy>
  <cp:revision>183</cp:revision>
  <dcterms:created xsi:type="dcterms:W3CDTF">2011-12-01T07:18:24Z</dcterms:created>
  <dcterms:modified xsi:type="dcterms:W3CDTF">2017-01-18T00:08:42Z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(2)73LqTejsTD0twhdvN+hsZ3nAsklutEMkLHdN73rrM4ZYXj/fhV6TqgjVU71+F/JEkEhrWdg/
3PXQXdwQYBkSVNt2a9qvpImYEaUtYNt+2VnZlvCB6LcJPjdmDbqHam8xD4UIlLBuaWv/KeZY
3hCOcOayGrZGRPUJbo5xweI6Jy+lRXEsNylVvvoCH+RYtyOq/AP4w3C+4xfOBd7rx0qZPBy7
g259bPweVvkCWOxzMx</vt:lpwstr>
  </property>
  <property fmtid="{D5CDD505-2E9C-101B-9397-08002B2CF9AE}" pid="7" name="_2015_ms_pID_7253431">
    <vt:lpwstr>gKX3PWObpM9+wIXy4fz16EUoucCN5FOeLej8373/0W4I6cr/HrOXq7
3ZznmtbY3Xjod2f/zOwdNfb2oB31aBViqsx2i49QdtwwFRux+wUT05D5ks0s51DysBqDZZUV
ijQTJKKugOvzTsT2s/hB45UwgQ/TbjZkfvMH/BpuIZcesjF+scZkp0fAx+YCY3g/5i21qKaV
Gxu8R9SfHDUs+6tH</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1484585856</vt:lpwstr>
  </property>
</Properties>
</file>