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3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3GPP TSG RAN WG1 NR </a:t>
            </a:r>
            <a:r>
              <a:rPr lang="en-US" sz="2400" b="1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AdHoc</a:t>
            </a:r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#1</a:t>
            </a:r>
            <a:r>
              <a:rPr lang="en-GB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                                                         </a:t>
            </a:r>
            <a:r>
              <a:rPr lang="en-US" sz="2400" dirty="0" smtClean="0">
                <a:solidFill>
                  <a:srgbClr val="000000"/>
                </a:solidFill>
              </a:rPr>
              <a:t>R1-</a:t>
            </a:r>
            <a:r>
              <a:rPr lang="en-US" sz="2400" dirty="0"/>
              <a:t>1701309</a:t>
            </a:r>
            <a:endParaRPr lang="en-GB" sz="24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Spokane, USA</a:t>
            </a:r>
          </a:p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January 16</a:t>
            </a:r>
            <a:r>
              <a:rPr lang="en-US" sz="2400" b="1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</a:t>
            </a:r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-20</a:t>
            </a:r>
            <a:r>
              <a:rPr lang="en-US" sz="2400" b="1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</a:t>
            </a:r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2017</a:t>
            </a:r>
          </a:p>
          <a:p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5.1.2.1</a:t>
            </a:r>
            <a:endParaRPr kumimoji="1" lang="ja-JP" alt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CW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to layer mapping and RE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mapping for data channels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Qualcomm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Ericsson, …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34" y="654423"/>
            <a:ext cx="11196918" cy="5549153"/>
          </a:xfrm>
        </p:spPr>
        <p:txBody>
          <a:bodyPr>
            <a:noAutofit/>
          </a:bodyPr>
          <a:lstStyle/>
          <a:p>
            <a:pPr marL="914400" lvl="2" indent="0">
              <a:buNone/>
            </a:pPr>
            <a:endParaRPr lang="en-US" dirty="0" smtClean="0"/>
          </a:p>
          <a:p>
            <a:r>
              <a:rPr lang="en-US" dirty="0"/>
              <a:t>Mapping to physical resources:</a:t>
            </a:r>
          </a:p>
          <a:p>
            <a:pPr lvl="1"/>
            <a:r>
              <a:rPr lang="en-US" dirty="0"/>
              <a:t>Due to early-decoding-constraints layer mapping over frequency should be prioritized over time. </a:t>
            </a:r>
          </a:p>
          <a:p>
            <a:pPr lvl="1"/>
            <a:r>
              <a:rPr lang="en-US" dirty="0"/>
              <a:t>Mapping across layers </a:t>
            </a:r>
            <a:r>
              <a:rPr lang="en-US" dirty="0" smtClean="0"/>
              <a:t>of each </a:t>
            </a:r>
            <a:r>
              <a:rPr lang="en-US" dirty="0" err="1" smtClean="0"/>
              <a:t>codeblock</a:t>
            </a:r>
            <a:r>
              <a:rPr lang="en-US" dirty="0" smtClean="0"/>
              <a:t> provides </a:t>
            </a:r>
            <a:r>
              <a:rPr lang="en-US" dirty="0"/>
              <a:t>spatial </a:t>
            </a:r>
            <a:r>
              <a:rPr lang="en-US" dirty="0" smtClean="0"/>
              <a:t>diversity</a:t>
            </a:r>
            <a:endParaRPr lang="en-US" dirty="0"/>
          </a:p>
          <a:p>
            <a:endParaRPr lang="en-US" dirty="0" smtClean="0"/>
          </a:p>
          <a:p>
            <a:r>
              <a:rPr lang="en-US" dirty="0" err="1"/>
              <a:t>Codeword</a:t>
            </a:r>
            <a:r>
              <a:rPr lang="en-US" dirty="0"/>
              <a:t> to layer mapping: </a:t>
            </a:r>
            <a:endParaRPr lang="en-US" dirty="0" smtClean="0"/>
          </a:p>
          <a:p>
            <a:pPr lvl="1"/>
            <a:r>
              <a:rPr lang="en-US" sz="2800" dirty="0"/>
              <a:t>S</a:t>
            </a:r>
            <a:r>
              <a:rPr lang="en-US" sz="2800" dirty="0" smtClean="0"/>
              <a:t>ubcarrier </a:t>
            </a:r>
            <a:r>
              <a:rPr lang="en-US" sz="2800" dirty="0" err="1"/>
              <a:t>interleaver</a:t>
            </a:r>
            <a:endParaRPr lang="en-US" sz="2800" dirty="0"/>
          </a:p>
          <a:p>
            <a:pPr lvl="2"/>
            <a:r>
              <a:rPr lang="en-US" sz="2400" dirty="0"/>
              <a:t>NR shall support large bandwidth allocations. </a:t>
            </a:r>
          </a:p>
          <a:p>
            <a:pPr lvl="2"/>
            <a:r>
              <a:rPr lang="en-US" sz="2400" dirty="0"/>
              <a:t>CBs span limited frequency bandwidth and additional frequency diversity can be exploited to provide significant gains</a:t>
            </a:r>
          </a:p>
          <a:p>
            <a:pPr lvl="3"/>
            <a:r>
              <a:rPr lang="en-US" sz="2400" dirty="0"/>
              <a:t>Each OFDM symbol may carry many CBs, especially in regimes of medium and high spectral efficiency</a:t>
            </a:r>
          </a:p>
          <a:p>
            <a:endParaRPr lang="en-US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48507" y="885491"/>
            <a:ext cx="11196918" cy="554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en-US" sz="2400" i="1" dirty="0" smtClean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i="1" dirty="0"/>
              <a:t>For </a:t>
            </a:r>
            <a:r>
              <a:rPr lang="en-US" sz="2800" i="1" dirty="0" smtClean="0"/>
              <a:t>the DL/UL </a:t>
            </a:r>
            <a:r>
              <a:rPr lang="en-US" sz="2800" i="1" dirty="0"/>
              <a:t>data channels</a:t>
            </a:r>
            <a:r>
              <a:rPr lang="en-US" sz="2800" i="1" dirty="0" smtClean="0"/>
              <a:t>, </a:t>
            </a:r>
            <a:r>
              <a:rPr lang="en-US" sz="2800" i="1" dirty="0" smtClean="0"/>
              <a:t>layer mapping </a:t>
            </a:r>
            <a:r>
              <a:rPr lang="en-US" sz="2800" i="1" dirty="0" smtClean="0"/>
              <a:t>to physical resources </a:t>
            </a:r>
            <a:r>
              <a:rPr lang="en-US" sz="2800" i="1" dirty="0"/>
              <a:t>is happening across layer first, then across subcarriers and then across OFDM symbols</a:t>
            </a:r>
            <a:r>
              <a:rPr lang="en-US" sz="2800" i="1" dirty="0" smtClean="0"/>
              <a:t>.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endParaRPr lang="en-US" sz="2800" i="1" dirty="0" smtClean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i="1" dirty="0" smtClean="0"/>
              <a:t>For </a:t>
            </a:r>
            <a:r>
              <a:rPr lang="en-US" sz="2800" i="1" dirty="0" smtClean="0"/>
              <a:t>the DL/UL </a:t>
            </a:r>
            <a:r>
              <a:rPr lang="en-US" sz="2800" i="1" dirty="0"/>
              <a:t>data channels, NR </a:t>
            </a:r>
            <a:r>
              <a:rPr lang="en-US" sz="2800" i="1" dirty="0" smtClean="0"/>
              <a:t>supports </a:t>
            </a:r>
            <a:r>
              <a:rPr lang="en-US" sz="2800" i="1" dirty="0"/>
              <a:t>a per-OFDM-symbol subcarrier </a:t>
            </a:r>
            <a:r>
              <a:rPr lang="en-US" sz="2800" i="1" dirty="0" err="1"/>
              <a:t>interleaver</a:t>
            </a:r>
            <a:r>
              <a:rPr lang="en-US" sz="2800" i="1" dirty="0"/>
              <a:t> </a:t>
            </a:r>
            <a:r>
              <a:rPr lang="en-US" sz="2800" i="1" dirty="0"/>
              <a:t>in the </a:t>
            </a:r>
            <a:r>
              <a:rPr lang="en-US" sz="2800" i="1" dirty="0" err="1"/>
              <a:t>codeword</a:t>
            </a:r>
            <a:r>
              <a:rPr lang="en-US" sz="2800" i="1" dirty="0"/>
              <a:t> to layer mapping procedure</a:t>
            </a:r>
            <a:r>
              <a:rPr lang="en-US" sz="2800" i="1" dirty="0" smtClean="0"/>
              <a:t>.</a:t>
            </a:r>
            <a:endParaRPr lang="en-US" sz="2800" i="1" dirty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2400" i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07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</TotalTime>
  <Words>162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等线</vt:lpstr>
      <vt:lpstr>等线 Light</vt:lpstr>
      <vt:lpstr>游ゴシック</vt:lpstr>
      <vt:lpstr>Office Theme</vt:lpstr>
      <vt:lpstr>PowerPoint Presentation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Manolakos, Alexandros</cp:lastModifiedBy>
  <cp:revision>79</cp:revision>
  <dcterms:created xsi:type="dcterms:W3CDTF">2016-10-08T05:43:57Z</dcterms:created>
  <dcterms:modified xsi:type="dcterms:W3CDTF">2017-01-17T23:32:56Z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(2)t8TJ5mb3hg1Sle5zKCdhhYPIJn6ZzUMQfVUnTc3uBuY8Wsh52w05pR4W/pjQyDiZdsm/ZUMH
fLGDu2yt/xNGtu14Ora2Pi9tnLIRR0CafwDWsP/sMTZ4FcYUYxJGm1NCpH+G01QjixmDUx4J
5tpe1S2hPysJdkovPi5BpXQi1oXQXd2GIja+eYx+uiSWDB7WNh4BBK65QrpgNS8ycd1MTW0h
yuxS7CnaJOOd4+3DAd</vt:lpwstr>
  </property>
  <property fmtid="{D5CDD505-2E9C-101B-9397-08002B2CF9AE}" pid="3" name="_2015_ms_pID_7253431">
    <vt:lpwstr>A0pCMrgtuYGlXhmD2hTxxGSJH6wtRfIKjmT+AOrLxyMdL+yZ1d+bGR
cwmCJb683jLXUNP5AlscCTF3mJKt+RE1fRJ55pd88L2J8GXtP+3NwjIIlirfTrLm+yhJOkl6
1TaWvXuQ/Xmm6GzKfltbWjNDMGRl+4423ekZ3qbQTn1JJ7kGn7epYNZzYVLFnomgjvLqLezJ
c8A6ckbBcyin+HHc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1479100188</vt:lpwstr>
  </property>
  <property fmtid="{D5CDD505-2E9C-101B-9397-08002B2CF9AE}" pid="8" name="_AdHocReviewCycleID">
    <vt:i4>1363537688</vt:i4>
  </property>
  <property fmtid="{D5CDD505-2E9C-101B-9397-08002B2CF9AE}" pid="9" name="_NewReviewCycle">
    <vt:lpwstr/>
  </property>
  <property fmtid="{D5CDD505-2E9C-101B-9397-08002B2CF9AE}" pid="10" name="_EmailSubject">
    <vt:lpwstr>INTERNAL -- DRAFT WF on UL waveform</vt:lpwstr>
  </property>
  <property fmtid="{D5CDD505-2E9C-101B-9397-08002B2CF9AE}" pid="11" name="_AuthorEmail">
    <vt:lpwstr>zhangyu@qti.qualcomm.com</vt:lpwstr>
  </property>
  <property fmtid="{D5CDD505-2E9C-101B-9397-08002B2CF9AE}" pid="12" name="_AuthorEmailDisplayName">
    <vt:lpwstr>Zhang, Yu</vt:lpwstr>
  </property>
</Properties>
</file>