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>
      <p:ext uri="{19B8F6BF-5375-455C-9EA6-DF929625EA0E}">
        <p15:presenceInfo xmlns:p15="http://schemas.microsoft.com/office/powerpoint/2012/main" userId="S-1-5-21-147214757-305610072-1517763936-32986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74" d="100"/>
          <a:sy n="74" d="100"/>
        </p:scale>
        <p:origin x="1248" y="72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4000" dirty="0" smtClean="0"/>
              <a:t>WF on PT-RS</a:t>
            </a:r>
            <a:endParaRPr lang="zh-CN" altLang="en-US" sz="40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z="2400" dirty="0"/>
              <a:t>Huawei, </a:t>
            </a:r>
            <a:r>
              <a:rPr lang="en-US" altLang="zh-CN" sz="2400" dirty="0" smtClean="0"/>
              <a:t>HiSilicon, Ericsson, National Instruments</a:t>
            </a:r>
            <a:r>
              <a:rPr lang="en-US" altLang="zh-CN" sz="2400" dirty="0"/>
              <a:t>, </a:t>
            </a:r>
            <a:r>
              <a:rPr lang="en-US" altLang="zh-CN" sz="2400" dirty="0" smtClean="0"/>
              <a:t>Nokia</a:t>
            </a:r>
            <a:r>
              <a:rPr lang="en-US" altLang="zh-CN" sz="2400" dirty="0"/>
              <a:t>, Alcatel-Lucent Shanghai </a:t>
            </a:r>
            <a:r>
              <a:rPr lang="en-US" altLang="zh-CN" sz="2400" dirty="0" smtClean="0"/>
              <a:t>Bell, ETRI, </a:t>
            </a:r>
            <a:r>
              <a:rPr lang="en-US" altLang="zh-CN" sz="2400" dirty="0" smtClean="0"/>
              <a:t>Intel</a:t>
            </a:r>
            <a:endParaRPr lang="zh-CN" altLang="zh-CN" sz="2400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508142231"/>
              </p:ext>
            </p:extLst>
          </p:nvPr>
        </p:nvGraphicFramePr>
        <p:xfrm>
          <a:off x="252413" y="314325"/>
          <a:ext cx="8640762" cy="1219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3GPP TSG RAN WG1 Meeting Ad Hoc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dirty="0" smtClean="0"/>
                        <a:t>R1-1701305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sz="2000" dirty="0" smtClean="0"/>
                        <a:t>Spokane, USA, 16 – 20 Jan </a:t>
                      </a:r>
                      <a:r>
                        <a:rPr lang="de-DE" altLang="zh-CN" sz="2000" dirty="0" smtClean="0"/>
                        <a:t>2017</a:t>
                      </a:r>
                    </a:p>
                    <a:p>
                      <a:pPr marL="0" marR="0" indent="0" algn="l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/>
                        <a:t>Agenda Item: 5.1.2.3.3</a:t>
                      </a:r>
                      <a:endParaRPr lang="zh-CN" altLang="en-US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Regarding </a:t>
            </a:r>
            <a:r>
              <a:rPr lang="en-US" altLang="zh-CN" dirty="0"/>
              <a:t>PT-RS for CP-OFDM, the following is supported</a:t>
            </a:r>
          </a:p>
          <a:p>
            <a:pPr lvl="1"/>
            <a:r>
              <a:rPr lang="en-US" altLang="zh-CN" dirty="0"/>
              <a:t>For a </a:t>
            </a:r>
            <a:r>
              <a:rPr lang="en-US" altLang="zh-CN" dirty="0" smtClean="0"/>
              <a:t>given UE, the </a:t>
            </a:r>
            <a:r>
              <a:rPr lang="en-US" altLang="zh-CN" dirty="0"/>
              <a:t>designated DL PT-RS is confined in </a:t>
            </a:r>
            <a:r>
              <a:rPr lang="en-US" altLang="zh-CN" dirty="0" smtClean="0"/>
              <a:t>scheduled resource</a:t>
            </a:r>
            <a:endParaRPr lang="en-US" altLang="zh-CN" dirty="0"/>
          </a:p>
          <a:p>
            <a:pPr lvl="1"/>
            <a:r>
              <a:rPr lang="en-US" altLang="zh-CN" dirty="0" smtClean="0"/>
              <a:t>Presence </a:t>
            </a:r>
            <a:r>
              <a:rPr lang="en-US" altLang="zh-CN" dirty="0"/>
              <a:t>of PT-RS in </a:t>
            </a:r>
            <a:r>
              <a:rPr lang="en-US" altLang="zh-CN" dirty="0" smtClean="0"/>
              <a:t>scheduled </a:t>
            </a:r>
            <a:r>
              <a:rPr lang="en-US" altLang="zh-CN" dirty="0"/>
              <a:t>resource is </a:t>
            </a:r>
            <a:r>
              <a:rPr lang="en-US" altLang="zh-CN" dirty="0" smtClean="0"/>
              <a:t>UE-specifically configured/indicated</a:t>
            </a:r>
          </a:p>
          <a:p>
            <a:pPr lvl="1"/>
            <a:r>
              <a:rPr lang="en-US" altLang="zh-CN" dirty="0" smtClean="0"/>
              <a:t>Multiple PT-RS densities in frequency domain are supported</a:t>
            </a:r>
          </a:p>
          <a:p>
            <a:pPr lvl="1"/>
            <a:r>
              <a:rPr lang="en-US" altLang="zh-CN" dirty="0" smtClean="0"/>
              <a:t>UE </a:t>
            </a:r>
            <a:r>
              <a:rPr lang="en-US" altLang="zh-CN" dirty="0"/>
              <a:t>can assume </a:t>
            </a:r>
            <a:r>
              <a:rPr lang="en-US" altLang="zh-CN" dirty="0" smtClean="0"/>
              <a:t>same </a:t>
            </a:r>
            <a:r>
              <a:rPr lang="en-US" altLang="zh-CN" dirty="0"/>
              <a:t>precoding for a DM-RS port and a PT-RS port</a:t>
            </a:r>
          </a:p>
          <a:p>
            <a:pPr lvl="2"/>
            <a:r>
              <a:rPr lang="en-US" altLang="zh-CN" dirty="0" smtClean="0"/>
              <a:t>Among which ports and mapping rules (fixed and/or configurable, etc) are FFS</a:t>
            </a:r>
            <a:endParaRPr lang="en-US" altLang="zh-CN" dirty="0"/>
          </a:p>
          <a:p>
            <a:pPr lvl="1"/>
            <a:r>
              <a:rPr lang="en-US" altLang="zh-CN" dirty="0" smtClean="0"/>
              <a:t>Number </a:t>
            </a:r>
            <a:r>
              <a:rPr lang="en-US" altLang="zh-CN" dirty="0"/>
              <a:t>of PT-RS ports can be fewer than </a:t>
            </a:r>
            <a:r>
              <a:rPr lang="en-US" altLang="zh-CN" dirty="0" smtClean="0"/>
              <a:t>number </a:t>
            </a:r>
            <a:r>
              <a:rPr lang="en-US" altLang="zh-CN" dirty="0"/>
              <a:t>of DM-RS ports in </a:t>
            </a:r>
            <a:r>
              <a:rPr lang="en-US" altLang="zh-CN" dirty="0" smtClean="0"/>
              <a:t>scheduled </a:t>
            </a:r>
            <a:r>
              <a:rPr lang="en-US" altLang="zh-CN" dirty="0"/>
              <a:t>resource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Study the following for PT-RS, taking overhead and </a:t>
            </a:r>
            <a:r>
              <a:rPr lang="en-US" altLang="zh-CN" dirty="0"/>
              <a:t>forward compatibility into account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Details on frequency domain patterns/densities </a:t>
            </a:r>
          </a:p>
          <a:p>
            <a:pPr lvl="1"/>
            <a:r>
              <a:rPr lang="en-US" altLang="zh-CN" dirty="0" smtClean="0"/>
              <a:t>How </a:t>
            </a:r>
            <a:r>
              <a:rPr lang="en-US" altLang="zh-CN" dirty="0"/>
              <a:t>to indicate </a:t>
            </a:r>
            <a:r>
              <a:rPr lang="en-US" altLang="zh-CN" dirty="0" smtClean="0"/>
              <a:t>presence/patterns of PT-RS</a:t>
            </a:r>
            <a:endParaRPr lang="en-US" altLang="zh-CN" dirty="0"/>
          </a:p>
          <a:p>
            <a:pPr lvl="2"/>
            <a:r>
              <a:rPr lang="en-US" altLang="zh-CN" dirty="0" smtClean="0"/>
              <a:t>E.g., implicitly indicated based on association </a:t>
            </a:r>
            <a:r>
              <a:rPr lang="en-US" altLang="zh-CN" dirty="0"/>
              <a:t>with </a:t>
            </a:r>
            <a:r>
              <a:rPr lang="en-US" altLang="zh-CN" dirty="0" smtClean="0"/>
              <a:t>numerology/MCS/BW/UE category</a:t>
            </a:r>
          </a:p>
          <a:p>
            <a:pPr lvl="2"/>
            <a:r>
              <a:rPr lang="en-US" altLang="zh-CN" dirty="0" smtClean="0"/>
              <a:t>E.g., explicit indication by L1/L2/L3 signaling</a:t>
            </a:r>
            <a:endParaRPr lang="en-US" altLang="zh-CN" dirty="0"/>
          </a:p>
          <a:p>
            <a:pPr lvl="1"/>
            <a:r>
              <a:rPr lang="en-US" altLang="zh-CN" dirty="0" smtClean="0"/>
              <a:t>Port multiplexing methods</a:t>
            </a:r>
          </a:p>
          <a:p>
            <a:pPr lvl="2"/>
            <a:r>
              <a:rPr lang="en-US" altLang="zh-CN" dirty="0" smtClean="0"/>
              <a:t>E.g., non-orthogonal </a:t>
            </a:r>
            <a:r>
              <a:rPr lang="en-US" altLang="zh-CN" dirty="0"/>
              <a:t>multiplexing within PT-RS ports and with </a:t>
            </a:r>
            <a:r>
              <a:rPr lang="en-US" altLang="zh-CN" dirty="0" smtClean="0"/>
              <a:t>data</a:t>
            </a:r>
          </a:p>
          <a:p>
            <a:pPr lvl="1"/>
            <a:r>
              <a:rPr lang="en-US" altLang="zh-CN" dirty="0" smtClean="0"/>
              <a:t>Using PT-RS </a:t>
            </a:r>
            <a:r>
              <a:rPr lang="en-US" altLang="zh-CN" dirty="0"/>
              <a:t>for </a:t>
            </a:r>
            <a:r>
              <a:rPr lang="en-US" altLang="zh-CN" dirty="0" smtClean="0"/>
              <a:t>Doppler </a:t>
            </a:r>
            <a:r>
              <a:rPr lang="en-US" altLang="zh-CN" dirty="0"/>
              <a:t>estimation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QCL relationship between PT-RS and DM-RS</a:t>
            </a:r>
            <a:endParaRPr lang="en-US" altLang="zh-CN" dirty="0"/>
          </a:p>
          <a:p>
            <a:pPr lvl="1"/>
            <a:r>
              <a:rPr lang="en-US" altLang="zh-CN" dirty="0" smtClean="0"/>
              <a:t>Others are not precluded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5079</TotalTime>
  <Words>198</Words>
  <Application>Microsoft Office PowerPoint</Application>
  <PresentationFormat>自定义</PresentationFormat>
  <Paragraphs>26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Background</vt:lpstr>
      <vt:lpstr>WF on PT-RS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Zhangleiming (Roger)</cp:lastModifiedBy>
  <cp:revision>465</cp:revision>
  <dcterms:created xsi:type="dcterms:W3CDTF">2014-09-24T01:01:53Z</dcterms:created>
  <dcterms:modified xsi:type="dcterms:W3CDTF">2017-01-18T01:50:14Z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1484540172</vt:lpwstr>
  </property>
</Properties>
</file>