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04" r:id="rId3"/>
    <p:sldId id="306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4405" autoAdjust="0"/>
    <p:restoredTop sz="94609" autoAdjust="0"/>
  </p:normalViewPr>
  <p:slideViewPr>
    <p:cSldViewPr>
      <p:cViewPr>
        <p:scale>
          <a:sx n="75" d="100"/>
          <a:sy n="75" d="100"/>
        </p:scale>
        <p:origin x="-2574" y="-480"/>
      </p:cViewPr>
      <p:guideLst>
        <p:guide orient="horz" pos="2160"/>
        <p:guide orient="horz" pos="4319"/>
        <p:guide pos="2880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5234F-06D9-42E8-99C6-896D3603B083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1412F-12D2-4E14-901C-1282F42432F8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5A6B7-F9E8-4D20-81FF-B237B7094C07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84B9E-4C82-474E-AACE-C3848F94C16B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16F75-2DE0-49B9-BB16-2AEE9576C873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8085F-ECC7-4F8F-BE39-D5A2BDDBE2A7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58554-D07B-47C3-8C49-0ACFE5F1CAFF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3ABC5-E1AF-4387-823F-A0A41E1CE2CE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9D946-7F67-41B5-A2A3-0062AB0EC004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9289F-E2D6-43F1-B497-0B7B5C22B166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6DFBB-26AD-4FA1-BD4D-A4B804C7A2E8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55A26A-99E2-467F-89C9-E6C01D61B148}" type="datetime1">
              <a:rPr lang="en-US" altLang="zh-CN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WF on Channel Coding for Very Small Control Information Blocks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4267200"/>
            <a:ext cx="7239000" cy="1752600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HiSilicon, ZTE, ZTE Microelectronics,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CATT, CATR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Coherentlogix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R1-1701302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</a:t>
            </a:r>
            <a:r>
              <a:rPr lang="en-US" altLang="zh-CN" sz="2400" dirty="0" smtClean="0"/>
              <a:t>WG1 AH</a:t>
            </a:r>
            <a:endParaRPr lang="en-US" altLang="zh-CN" sz="2400" dirty="0"/>
          </a:p>
          <a:p>
            <a:r>
              <a:rPr lang="en-US" altLang="zh-CN" sz="2400" dirty="0" smtClean="0"/>
              <a:t>Spokane, USA, 16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20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January 2017</a:t>
            </a:r>
            <a:endParaRPr lang="en-US" altLang="zh-CN" sz="2400" dirty="0"/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5.1.5.2.2</a:t>
            </a:r>
            <a:endParaRPr lang="en-US" altLang="zh-CN" sz="24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RAN1#87 meeting agreements:</a:t>
            </a:r>
          </a:p>
          <a:p>
            <a:pPr lvl="1"/>
            <a:r>
              <a:rPr lang="en-GB" dirty="0" smtClean="0"/>
              <a:t>UL control information for </a:t>
            </a:r>
            <a:r>
              <a:rPr lang="en-GB" dirty="0" err="1" smtClean="0"/>
              <a:t>eMBB</a:t>
            </a:r>
            <a:endParaRPr lang="en-US" dirty="0" smtClean="0"/>
          </a:p>
          <a:p>
            <a:pPr lvl="2"/>
            <a:r>
              <a:rPr lang="en-GB" dirty="0" smtClean="0"/>
              <a:t>Adopt Polar Coding (except FFS for very small block lengths where repetition/block coding may be preferred)</a:t>
            </a:r>
            <a:endParaRPr lang="en-US" dirty="0" smtClean="0"/>
          </a:p>
          <a:p>
            <a:pPr lvl="1"/>
            <a:r>
              <a:rPr lang="en-GB" dirty="0" smtClean="0"/>
              <a:t>DL control information for </a:t>
            </a:r>
            <a:r>
              <a:rPr lang="en-GB" dirty="0" err="1" smtClean="0"/>
              <a:t>eMBB</a:t>
            </a:r>
            <a:endParaRPr lang="en-US" dirty="0" smtClean="0"/>
          </a:p>
          <a:p>
            <a:pPr lvl="2"/>
            <a:r>
              <a:rPr lang="en-GB" dirty="0" smtClean="0"/>
              <a:t>Working Assumption to adopt Polar Coding (except FFS for very small block lengths where repetition/block coding may be preferred)</a:t>
            </a:r>
            <a:endParaRPr lang="en-US" dirty="0" smtClean="0"/>
          </a:p>
          <a:p>
            <a:pPr lvl="3"/>
            <a:r>
              <a:rPr lang="en-GB" dirty="0" smtClean="0"/>
              <a:t>To be confirmed unless significant issues are identified by the RAN1 Jan ad-hoc in relation to performance, latency, power consumption and implementation complexity.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Polar Coding is used for uplink and downlink control information for information block length larger than K=11 bits</a:t>
            </a:r>
          </a:p>
          <a:p>
            <a:r>
              <a:rPr lang="en-US" altLang="zh-CN" dirty="0" smtClean="0"/>
              <a:t>Further evaluation is needed to select the channel coding scheme </a:t>
            </a:r>
            <a:r>
              <a:rPr lang="en-US" altLang="zh-CN" smtClean="0"/>
              <a:t>for K&lt;=11 </a:t>
            </a:r>
            <a:r>
              <a:rPr lang="en-US" altLang="zh-CN" dirty="0" smtClean="0"/>
              <a:t>bits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4310</TotalTime>
  <Words>160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Channel Coding for Very Small Control Information Blocks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Lirong (yakeen)</dc:creator>
  <cp:lastModifiedBy>Carmela Cozzo</cp:lastModifiedBy>
  <cp:revision>593</cp:revision>
  <dcterms:created xsi:type="dcterms:W3CDTF">2006-08-16T00:00:00Z</dcterms:created>
  <dcterms:modified xsi:type="dcterms:W3CDTF">2017-01-19T19:32:28Z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(2)tAUS4buT1IrC1A7K+HjhW+9j7hGMIFWazBbLveM/Wp1Ndj4Dqoh+rhrs1dKcQgGg/C6Z3XAS
wEBriX8kry1h5qVjV1ARQpwVArTUsmJVuv9FSi5nHP0Hdum1e+s+cRy11ViPSW3cBR/KiRA8
wjTZwQpCA+ezQy6PSqk7FFIPLtoGcjkNO7w9okZ/K5aJOqkZYptleC5j5ox32U5l8ZhjdDVw
AYdcaVnKP9vNQoQW6q</vt:lpwstr>
  </property>
  <property fmtid="{D5CDD505-2E9C-101B-9397-08002B2CF9AE}" pid="4" name="_2015_ms_pID_7253431">
    <vt:lpwstr>FHq8P8yl/aQADmh6uN4gVDbyc2cOMvhAvY1+ssNGw2ZaXq5kbrjSq/
rGZshzRKID6GV5C/6yAQMGT7ARCafCKyAT1809wLQhAmMO3Jg4zytQk0/D2Xl1fMzRMINPoj
iRxYmY3MvUalmocMOBvpDh49330Y5CeWrdgCKnOBWzuXk3g5zKaVOStix3omW8UoDvaosb4V
eGlFsM52OIkSBnLx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1484854329</vt:lpwstr>
  </property>
</Properties>
</file>