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85" r:id="rId4"/>
    <p:sldId id="386" r:id="rId5"/>
    <p:sldId id="384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29" autoAdjust="0"/>
    <p:restoredTop sz="90934" autoAdjust="0"/>
  </p:normalViewPr>
  <p:slideViewPr>
    <p:cSldViewPr snapToGrid="0">
      <p:cViewPr varScale="1">
        <p:scale>
          <a:sx n="84" d="100"/>
          <a:sy n="84" d="100"/>
        </p:scale>
        <p:origin x="1854" y="84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890613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721691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2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0481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3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4597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/>
              <a:t>3GPP TSG-RAN WG1 </a:t>
            </a:r>
            <a:r>
              <a:rPr lang="de-DE" sz="2400" b="1" dirty="0" smtClean="0"/>
              <a:t>NR Ad-Hoc meeting</a:t>
            </a:r>
            <a:r>
              <a:rPr lang="en-US" sz="2400" b="1" smtClean="0"/>
              <a:t>     </a:t>
            </a:r>
            <a:r>
              <a:rPr lang="en-US" sz="2400" b="1" smtClean="0"/>
              <a:t>R1-17</a:t>
            </a:r>
            <a:r>
              <a:rPr lang="en-US" altLang="zh-CN" sz="2400" b="1" smtClean="0"/>
              <a:t>01300</a:t>
            </a:r>
            <a:endParaRPr lang="en-US" sz="2400" b="1" dirty="0"/>
          </a:p>
          <a:p>
            <a:pPr hangingPunct="0"/>
            <a:r>
              <a:rPr lang="en-US" sz="2400" b="1" dirty="0"/>
              <a:t>Spokane, USA 16th - 20th January 2017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/>
              <a:t>Way Forward on CSI-RS for Beam Management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38862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Qualcomm, ZTE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12030" y="1668214"/>
            <a:ext cx="3798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/>
              <a:t>Agenda item: 5.1.2.3.1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4644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Background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377825" y="1058863"/>
            <a:ext cx="8345488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The following agreements have been achieved in RAN1 87: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NR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CSI-RS supports the following mapping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structure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NP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CSI-RS port(s) can be mapped per (sub)time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unit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Across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(sub)time units, same CSI-RS antenna ports can be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mapped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Values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of NP is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FFS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Here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, “time unit” refers to n&gt;=1 OFDM symbols in a configured/reference numerology,  where the value of n is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FFS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FFS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whether OFDM symbols comprising a time unit is consecutive or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not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FFS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Partitioning method, e.g., TDM, IFDMA, OFDM symbol-level partition with same/shorter OFDM symbol length(i.e. larger subcarrier spacing)  as/than the reference OFDM symbol length (subcarrier spacing), and other methods are not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precluded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The following agreements have been achieved in RAN1 86: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Specification supports multiplexing numerologies in TDM and/or FDM within/across (a) subframe duration(s) from a UE perspective</a:t>
            </a:r>
            <a:endParaRPr lang="zh-CN" altLang="zh-CN" sz="2000" b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US" altLang="zh-CN" sz="2000" b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28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Proposal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377825" y="1001713"/>
            <a:ext cx="834548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For P-1, study whether the CSI-RS can be multiplexed with other physical channel or signals.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Support sub-time unit partition with shorter OFDM symbol length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Down select from the following options: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IFDMA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Larger subcarrier spacing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FFS: whether the CSI-RS structure should be utilized for P-1/P-2/P-3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FFS: whether DMRS can have the same structure for P-3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Study overhead savings when combining CSI-RS sweeps P-3 with P-1 or P-2 sweeps.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Study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how to support UE with higher beam switch time in those cases</a:t>
            </a:r>
            <a:endParaRPr lang="zh-CN" altLang="zh-CN" sz="24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endParaRPr lang="en-US" altLang="zh-CN" sz="2400" b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50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23135</TotalTime>
  <Words>271</Words>
  <Application>Microsoft Office PowerPoint</Application>
  <PresentationFormat>On-screen Show (4:3)</PresentationFormat>
  <Paragraphs>28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PowerPoint Presentation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keywords>CTPClassification=CTP_PUBLIC:VisualMarkings=</cp:keywords>
  <cp:lastModifiedBy>Zhang, Yushu</cp:lastModifiedBy>
  <cp:revision>2390</cp:revision>
  <dcterms:created xsi:type="dcterms:W3CDTF">2007-12-19T20:51:45Z</dcterms:created>
  <dcterms:modified xsi:type="dcterms:W3CDTF">2017-01-17T22:44:39Z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76b1b7d6-b248-40bb-b6d2-85523378e06b</vt:lpwstr>
  </property>
  <property fmtid="{D5CDD505-2E9C-101B-9397-08002B2CF9AE}" pid="3" name="CTP_TimeStamp">
    <vt:lpwstr>2017-01-17 22:44:39Z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