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NR Ad-Hoc Meeting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dirty="0" smtClean="0"/>
              <a:t>R1-1701294</a:t>
            </a:r>
          </a:p>
          <a:p>
            <a:r>
              <a:rPr lang="en-US" sz="2400" b="1" dirty="0" smtClean="0"/>
              <a:t>Spokane</a:t>
            </a:r>
            <a:r>
              <a:rPr lang="en-US" sz="2400" b="1" dirty="0" smtClean="0"/>
              <a:t>, USA,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5.1.2.3.2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DM-RS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sz="2800" dirty="0" smtClean="0"/>
              <a:t>HiSilicon,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IITH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CEWIT, IITM, </a:t>
            </a:r>
            <a:r>
              <a:rPr lang="en-US" altLang="zh-CN" sz="28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Tejas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Networks,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Ericsson, Nokia, NTT DOCOMO, Mitsubishi, Softbank, Fujitsu, </a:t>
            </a:r>
            <a:r>
              <a:rPr lang="en-US" altLang="zh-CN" sz="2800" dirty="0" err="1" smtClean="0"/>
              <a:t>Xinwei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077200" cy="518160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Agreements on DMRS made in RAN1#87:</a:t>
            </a:r>
          </a:p>
          <a:p>
            <a:pPr lvl="0"/>
            <a:r>
              <a:rPr lang="en-US" altLang="zh-CN" sz="1800" i="1" dirty="0" smtClean="0"/>
              <a:t>Support variable/configurable DMRS pattern for data demodulation </a:t>
            </a:r>
            <a:endParaRPr lang="zh-CN" altLang="zh-CN" sz="1800" dirty="0" smtClean="0"/>
          </a:p>
          <a:p>
            <a:pPr lvl="1"/>
            <a:r>
              <a:rPr lang="en-US" altLang="zh-CN" sz="1400" i="1" dirty="0" smtClean="0"/>
              <a:t>FFS: Time and/or frequency domain density can be configured  </a:t>
            </a:r>
            <a:endParaRPr lang="zh-CN" altLang="zh-CN" sz="1400" dirty="0" smtClean="0"/>
          </a:p>
          <a:p>
            <a:pPr lvl="1"/>
            <a:r>
              <a:rPr lang="en-US" altLang="zh-CN" sz="1400" i="1" dirty="0" smtClean="0"/>
              <a:t>FFS: RE location can be configured</a:t>
            </a:r>
            <a:endParaRPr lang="zh-CN" altLang="zh-CN" sz="1400" dirty="0" smtClean="0"/>
          </a:p>
          <a:p>
            <a:pPr lvl="1"/>
            <a:r>
              <a:rPr lang="en-US" altLang="zh-CN" sz="1400" i="1" dirty="0" smtClean="0"/>
              <a:t>At least one configuration supports front-loaded DMRS pattern</a:t>
            </a:r>
            <a:endParaRPr lang="zh-CN" altLang="zh-CN" sz="1400" dirty="0" smtClean="0"/>
          </a:p>
          <a:p>
            <a:r>
              <a:rPr lang="en-US" altLang="zh-CN" sz="1800" i="1" dirty="0" smtClean="0"/>
              <a:t>The companies are encouraged to provide DM-RS patterns including DM-RS design details:</a:t>
            </a:r>
            <a:endParaRPr lang="zh-CN" altLang="zh-CN" sz="1800" i="1" dirty="0" smtClean="0"/>
          </a:p>
          <a:p>
            <a:pPr lvl="1"/>
            <a:r>
              <a:rPr lang="en-US" altLang="zh-CN" sz="1400" i="1" dirty="0" smtClean="0"/>
              <a:t>Time domain density (per antenna port) for different ranks (e.g., number of DMRS symbols in slot, symbol position, etc.)</a:t>
            </a:r>
            <a:endParaRPr lang="zh-CN" altLang="zh-CN" sz="1400" i="1" dirty="0" smtClean="0"/>
          </a:p>
          <a:p>
            <a:pPr lvl="1"/>
            <a:r>
              <a:rPr lang="en-US" altLang="zh-CN" sz="1400" i="1" dirty="0" smtClean="0"/>
              <a:t>Frequency domain density (per antenna port) for different ranks</a:t>
            </a:r>
            <a:endParaRPr lang="zh-CN" altLang="zh-CN" sz="1400" i="1" dirty="0" smtClean="0"/>
          </a:p>
          <a:p>
            <a:pPr lvl="1"/>
            <a:r>
              <a:rPr lang="en-US" altLang="zh-CN" sz="1400" i="1" dirty="0" smtClean="0"/>
              <a:t>The number of maximum orthogonal ports</a:t>
            </a:r>
            <a:endParaRPr lang="zh-CN" altLang="zh-CN" sz="1400" i="1" dirty="0" smtClean="0"/>
          </a:p>
          <a:p>
            <a:pPr lvl="1"/>
            <a:r>
              <a:rPr lang="en-US" altLang="zh-CN" sz="1400" i="1" dirty="0" smtClean="0"/>
              <a:t>Multiplexing of DMRS ports (e.g., TDM, FDM, CDM, etc.) </a:t>
            </a:r>
            <a:endParaRPr lang="zh-CN" altLang="zh-CN" sz="1400" i="1" dirty="0" smtClean="0"/>
          </a:p>
          <a:p>
            <a:pPr lvl="1"/>
            <a:r>
              <a:rPr lang="en-US" altLang="zh-CN" sz="1400" i="1" dirty="0" smtClean="0"/>
              <a:t>DM-RS sequence (e.g., PN, </a:t>
            </a:r>
            <a:r>
              <a:rPr lang="en-US" altLang="zh-CN" sz="1400" i="1" dirty="0" err="1" smtClean="0"/>
              <a:t>Zadoff</a:t>
            </a:r>
            <a:r>
              <a:rPr lang="en-US" altLang="zh-CN" sz="1400" i="1" dirty="0" smtClean="0"/>
              <a:t>-Chu, etc.)</a:t>
            </a:r>
          </a:p>
          <a:p>
            <a:r>
              <a:rPr lang="en-US" altLang="zh-CN" sz="1800" i="1" dirty="0" smtClean="0"/>
              <a:t>It was concluded in RAN1#87 that:</a:t>
            </a:r>
            <a:endParaRPr lang="zh-CN" altLang="zh-CN" sz="1800" i="1" dirty="0" smtClean="0"/>
          </a:p>
          <a:p>
            <a:pPr lvl="1"/>
            <a:r>
              <a:rPr lang="en-US" altLang="zh-CN" sz="1400" i="1" dirty="0" smtClean="0"/>
              <a:t>Study necessity of supporting 16 orthogonal DMRS ports in DL and UL considering symmetric design both for DL and UL</a:t>
            </a:r>
            <a:endParaRPr lang="zh-CN" altLang="zh-CN" sz="1400" i="1" dirty="0" smtClean="0"/>
          </a:p>
          <a:p>
            <a:pPr lvl="1"/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0" y="1828800"/>
            <a:ext cx="8610600" cy="518160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Support </a:t>
            </a:r>
            <a:r>
              <a:rPr lang="en-GB" altLang="zh-CN" sz="2400" dirty="0"/>
              <a:t>maximal 16 </a:t>
            </a:r>
            <a:r>
              <a:rPr lang="en-GB" altLang="zh-CN" sz="2400" dirty="0" smtClean="0"/>
              <a:t>DL </a:t>
            </a:r>
            <a:r>
              <a:rPr lang="en-GB" altLang="zh-CN" sz="2400" dirty="0" smtClean="0"/>
              <a:t>layers for </a:t>
            </a:r>
            <a:r>
              <a:rPr lang="en-GB" altLang="zh-CN" sz="2400" dirty="0" smtClean="0"/>
              <a:t>MU-MIMO transmission</a:t>
            </a:r>
          </a:p>
          <a:p>
            <a:pPr lvl="1"/>
            <a:r>
              <a:rPr lang="en-GB" altLang="zh-CN" sz="2000" dirty="0" smtClean="0"/>
              <a:t>FFS until next meeting: </a:t>
            </a:r>
          </a:p>
          <a:p>
            <a:pPr lvl="2"/>
            <a:r>
              <a:rPr lang="en-GB" altLang="zh-CN" sz="1600" dirty="0" smtClean="0"/>
              <a:t>option-1: </a:t>
            </a:r>
            <a:r>
              <a:rPr lang="en-GB" altLang="zh-CN" sz="1600" dirty="0" smtClean="0"/>
              <a:t>with</a:t>
            </a:r>
            <a:r>
              <a:rPr lang="en-GB" altLang="zh-CN" sz="1600" dirty="0" smtClean="0"/>
              <a:t> </a:t>
            </a:r>
            <a:r>
              <a:rPr lang="en-GB" altLang="zh-CN" sz="1600" dirty="0" smtClean="0"/>
              <a:t>16 orthogonal </a:t>
            </a:r>
            <a:r>
              <a:rPr lang="en-GB" altLang="zh-CN" sz="1600" dirty="0" smtClean="0"/>
              <a:t>DMRS ports or </a:t>
            </a:r>
          </a:p>
          <a:p>
            <a:pPr lvl="2"/>
            <a:r>
              <a:rPr lang="en-GB" altLang="zh-CN" sz="1600" dirty="0" smtClean="0"/>
              <a:t>option2: </a:t>
            </a:r>
            <a:r>
              <a:rPr lang="en-GB" altLang="zh-CN" sz="1600" dirty="0" smtClean="0"/>
              <a:t>with non-orthogonal  </a:t>
            </a:r>
            <a:r>
              <a:rPr lang="en-GB" altLang="zh-CN" sz="1600" dirty="0" smtClean="0"/>
              <a:t>DMRS </a:t>
            </a:r>
            <a:r>
              <a:rPr lang="en-GB" altLang="zh-CN" sz="1600" dirty="0" smtClean="0"/>
              <a:t>ports in addition to 8 orthogonal ports</a:t>
            </a:r>
            <a:endParaRPr lang="en-GB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12630</TotalTime>
  <Words>221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Liuyong (B)</dc:creator>
  <cp:lastModifiedBy>Zhangleiming (Roger)</cp:lastModifiedBy>
  <cp:revision>623</cp:revision>
  <dcterms:created xsi:type="dcterms:W3CDTF">2016-03-24T01:14:08Z</dcterms:created>
  <dcterms:modified xsi:type="dcterms:W3CDTF">2017-01-17T20:11:20Z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(3)ba8FbOVkiS6JAvY56xzVaSRlyVyqGV2wVovNpGpP6pp8mU2fgLBTWRb47gPP8jo7j3bC3jw3
1CzheBu7+cfE/g24jEWNLvV06f7oQKZVziMSLjJKGtjuOCKkWurKPLbQSdaWodV7zB363t2I
OUGdvr+j2Br+wzzmCKrrGT9asUpp4OCGuIJGSpCPH/w9T/eVafA4DOX0V6ol3skR7SrNUkEr
qSl9L+BkVdFREsKkVR</vt:lpwstr>
  </property>
  <property fmtid="{D5CDD505-2E9C-101B-9397-08002B2CF9AE}" pid="9" name="_2015_ms_pID_7253431">
    <vt:lpwstr>ZrJVXvJmwpIVwU3pyv4/+TCl7bdRIpjQBNykP5U0bs36NJFAFR4Iqi
UnEkx/mZb89vi1tdQm+sgoPecN5qZ9toSbmKpGDJrbV91Fp6Jjtjcjs8aQNS5iSPgotZY5+m
+Zr0d/vTh9zsbEvC2j579ahUh6L2vKX7y+V7vOkPCi3fQ9A4mJrqZ26IkO7J6WRVolK2KNrl
Fc9DdQNYR2S4LGcE31I+3XP1+d1ABKNAV+Iz</vt:lpwstr>
  </property>
  <property fmtid="{D5CDD505-2E9C-101B-9397-08002B2CF9AE}" pid="10" name="_2015_ms_pID_7253432">
    <vt:lpwstr>3v5Az3nFdWJVS/jVHY1ofuEYw4aXEa94iOwH
Gg0mRlTg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