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826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5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6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22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8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11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23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4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3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4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6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0C27A-C3EE-4C3E-8A0E-8A6DD62E7234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8AAC9-2C39-4B25-A7E7-4C7BF4F57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7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Multiplexing of PSS and SSS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</a:t>
            </a:r>
            <a:r>
              <a:rPr lang="en-US" dirty="0" err="1" smtClean="0"/>
              <a:t>Docomo</a:t>
            </a:r>
            <a:r>
              <a:rPr lang="en-US" dirty="0" smtClean="0"/>
              <a:t>, Intel, Ericsson, </a:t>
            </a:r>
            <a:r>
              <a:rPr lang="en-US" dirty="0" smtClean="0"/>
              <a:t>CATT, Sony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ZTE, [Motorola], [Interdigital], [LGE]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en-GB" altLang="ko-KR" b="1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701293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11662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2793"/>
          </a:xfrm>
        </p:spPr>
        <p:txBody>
          <a:bodyPr/>
          <a:lstStyle/>
          <a:p>
            <a:r>
              <a:rPr lang="en-US" b="1" u="sng" dirty="0" smtClean="0"/>
              <a:t>Previous Agreement:</a:t>
            </a:r>
            <a:endParaRPr lang="en-US" dirty="0"/>
          </a:p>
          <a:p>
            <a:pPr lvl="0"/>
            <a:r>
              <a:rPr lang="en-US" dirty="0"/>
              <a:t>Companies are </a:t>
            </a:r>
            <a:r>
              <a:rPr lang="en-US" dirty="0" smtClean="0"/>
              <a:t>encouraged </a:t>
            </a:r>
            <a:r>
              <a:rPr lang="en-US" dirty="0"/>
              <a:t>to provide evaluations for different multiplexing techniques for initial access</a:t>
            </a:r>
          </a:p>
          <a:p>
            <a:pPr lvl="1"/>
            <a:r>
              <a:rPr lang="en-US" dirty="0"/>
              <a:t>Use the link level parameters that got agreed in R1-1610987 and R1-1610991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3064" y="6057900"/>
            <a:ext cx="1108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1. R1-1611015, </a:t>
            </a:r>
            <a:r>
              <a:rPr lang="en-GB" sz="1200" smtClean="0"/>
              <a:t>WF </a:t>
            </a:r>
            <a:r>
              <a:rPr lang="en-GB" sz="1200"/>
              <a:t>on Assumptions for Comparing Different SYNC Multiplexing  Techniques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34805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1182" cy="4351338"/>
          </a:xfrm>
        </p:spPr>
        <p:txBody>
          <a:bodyPr/>
          <a:lstStyle/>
          <a:p>
            <a:r>
              <a:rPr lang="en-US" dirty="0" smtClean="0"/>
              <a:t>In both single beam and multi-beam scenario, time division multiplexing of PSS and SSS is supported.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20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</TotalTime>
  <Words>106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Multiplexing of PSS and SSS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Multiplexing of PSS and SSS</dc:title>
  <dc:creator>Islam, Nazmul</dc:creator>
  <cp:lastModifiedBy>Nazmul Islam</cp:lastModifiedBy>
  <cp:revision>11</cp:revision>
  <dcterms:created xsi:type="dcterms:W3CDTF">2017-01-17T02:07:35Z</dcterms:created>
  <dcterms:modified xsi:type="dcterms:W3CDTF">2017-01-18T16:46:18Z</dcterms:modified>
</cp:coreProperties>
</file>