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5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316" autoAdjust="0"/>
  </p:normalViewPr>
  <p:slideViewPr>
    <p:cSldViewPr>
      <p:cViewPr>
        <p:scale>
          <a:sx n="100" d="100"/>
          <a:sy n="100" d="100"/>
        </p:scale>
        <p:origin x="-16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9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9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76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13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39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58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81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998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1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561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294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0543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solidFill>
                  <a:prstClr val="black"/>
                </a:solidFill>
                <a:latin typeface="Calibri"/>
              </a:rPr>
              <a:t>WF on Parity Check </a:t>
            </a:r>
            <a:r>
              <a:rPr lang="en-US" altLang="ko-KR" sz="4000" dirty="0">
                <a:latin typeface="Calibri" panose="020F0502020204030204" pitchFamily="34" charset="0"/>
              </a:rPr>
              <a:t>Matrix Structure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R1-1701289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Samsung,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8138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#85, 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marL="571500" lvl="1" indent="-171450"/>
            <a:r>
              <a:rPr lang="en-US" altLang="ko-KR" sz="1800" dirty="0">
                <a:latin typeface="Calibri" panose="020F0502020204030204" pitchFamily="34" charset="0"/>
              </a:rPr>
              <a:t>For the purpose of study and comparisons, quasi-cyclic like LDPC codes  are defined as follows: </a:t>
            </a:r>
          </a:p>
          <a:p>
            <a:pPr marL="971550" lvl="2" indent="-171450"/>
            <a:r>
              <a:rPr lang="en-US" altLang="ko-KR" sz="1400" kern="0" dirty="0" smtClean="0">
                <a:latin typeface="Calibri" panose="020F0502020204030204" pitchFamily="34" charset="0"/>
              </a:rPr>
              <a:t>The </a:t>
            </a:r>
            <a:r>
              <a:rPr lang="en-US" altLang="ko-KR" sz="1400" kern="0" dirty="0">
                <a:latin typeface="Calibri" panose="020F0502020204030204" pitchFamily="34" charset="0"/>
              </a:rPr>
              <a:t>Parity check matrix of Quasi-cyclic like LDPC Codes is defined at least by a matrix H of size 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mb×z</a:t>
            </a:r>
            <a:r>
              <a:rPr lang="en-US" altLang="ko-KR" sz="1400" kern="0" dirty="0">
                <a:latin typeface="Calibri" panose="020F0502020204030204" pitchFamily="34" charset="0"/>
              </a:rPr>
              <a:t>)×(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nb×z</a:t>
            </a:r>
            <a:r>
              <a:rPr lang="en-US" altLang="ko-KR" sz="1400" kern="0" dirty="0">
                <a:latin typeface="Calibri" panose="020F0502020204030204" pitchFamily="34" charset="0"/>
              </a:rPr>
              <a:t>), which consists of sub-block matrices of size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z×z</a:t>
            </a:r>
            <a:r>
              <a:rPr lang="en-US" altLang="ko-KR" sz="1400" kern="0" dirty="0">
                <a:latin typeface="Calibri" panose="020F0502020204030204" pitchFamily="34" charset="0"/>
              </a:rPr>
              <a:t>,  where each sub-block matrix is composed by circularly shifted matrices or zero matrices. Wherein,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</a:t>
            </a:r>
            <a:r>
              <a:rPr lang="en-US" altLang="ko-KR" sz="1400" kern="0" dirty="0">
                <a:latin typeface="Calibri" panose="020F0502020204030204" pitchFamily="34" charset="0"/>
              </a:rPr>
              <a:t>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</a:t>
            </a:r>
            <a:r>
              <a:rPr lang="en-US" altLang="ko-KR" sz="1400" kern="0" dirty="0">
                <a:latin typeface="Calibri" panose="020F0502020204030204" pitchFamily="34" charset="0"/>
              </a:rPr>
              <a:t> and z are integers larger than 1.</a:t>
            </a:r>
            <a:endParaRPr lang="en-US" sz="1400" kern="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585625"/>
            <a:ext cx="3764419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* Parity check matrix consisting of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zxz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circulant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matrices or zero matrices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85425"/>
            <a:ext cx="5685060" cy="17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40352" y="5207506"/>
            <a:ext cx="648502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z1 &lt; z2 &lt; z3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083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</a:t>
            </a:r>
            <a:r>
              <a:rPr lang="en-US" altLang="ko-KR" sz="2000" dirty="0" smtClean="0">
                <a:latin typeface="Calibri" panose="020F0502020204030204" pitchFamily="34" charset="0"/>
              </a:rPr>
              <a:t>87, </a:t>
            </a:r>
            <a:r>
              <a:rPr lang="en-US" altLang="ko-KR" sz="2000" dirty="0">
                <a:latin typeface="Calibri" panose="020F0502020204030204" pitchFamily="34" charset="0"/>
              </a:rPr>
              <a:t>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Code extension of a parity-check matrix is used for IR HARQ/rate-matching support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Use lower-triangular extension, which includes diagonal-extension as a special case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For the QC-LDPC design, the non-zero sub-blocks have </a:t>
            </a:r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&lt;=2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is the number of superimposed circularly shifted Z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</a:t>
            </a:r>
            <a:r>
              <a:rPr lang="en-US" altLang="ko-KR" sz="1800" dirty="0">
                <a:latin typeface="Calibri" panose="020F0502020204030204" pitchFamily="34" charset="0"/>
              </a:rPr>
              <a:t>Z identity matrices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In parity check matrix design, the highest code rate (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) to design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for is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&lt;=8/9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of the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before code extension is applied (0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</a:t>
            </a:r>
            <a:r>
              <a:rPr lang="en-US" altLang="ko-KR" sz="1800" dirty="0">
                <a:latin typeface="Calibri" panose="020F0502020204030204" pitchFamily="34" charset="0"/>
              </a:rPr>
              <a:t> j&lt; J)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after accounting for the built-in puncturing, if this is applied in H matrix design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Rate matching to support transmission code rate higher than 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not precluded</a:t>
            </a:r>
            <a:endParaRPr lang="en-US" sz="1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0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Proposal </a:t>
            </a:r>
            <a:r>
              <a:rPr lang="en-US" sz="3600" dirty="0" smtClean="0">
                <a:latin typeface="Calibri" panose="020F0502020204030204" pitchFamily="34" charset="0"/>
              </a:rPr>
              <a:t>: </a:t>
            </a:r>
            <a:r>
              <a:rPr lang="en-US" sz="3200" dirty="0" smtClean="0">
                <a:latin typeface="Calibri" panose="020F0502020204030204" pitchFamily="34" charset="0"/>
              </a:rPr>
              <a:t>Parity Check Matrix Structure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79512" y="1329212"/>
            <a:ext cx="8500432" cy="2675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Calibri" panose="020F0502020204030204" pitchFamily="34" charset="0"/>
              </a:rPr>
              <a:t>The parity check matrix consist five sub-matrices (A, B, C, D, E)</a:t>
            </a:r>
          </a:p>
          <a:p>
            <a:r>
              <a:rPr lang="en-US" altLang="ko-KR" sz="2000" dirty="0">
                <a:latin typeface="Calibri" panose="020F0502020204030204" pitchFamily="34" charset="0"/>
              </a:rPr>
              <a:t>B:</a:t>
            </a:r>
            <a:r>
              <a:rPr lang="ko-KR" altLang="en-US" sz="2000" dirty="0">
                <a:latin typeface="Calibri" panose="020F0502020204030204" pitchFamily="34" charset="0"/>
              </a:rPr>
              <a:t> </a:t>
            </a:r>
            <a:r>
              <a:rPr lang="en-US" altLang="ko-KR" sz="2000" dirty="0">
                <a:latin typeface="Calibri" panose="020F0502020204030204" pitchFamily="34" charset="0"/>
              </a:rPr>
              <a:t>First </a:t>
            </a:r>
            <a:r>
              <a:rPr lang="en-US" altLang="ko-KR" sz="2000" dirty="0" smtClean="0">
                <a:latin typeface="Calibri" panose="020F0502020204030204" pitchFamily="34" charset="0"/>
              </a:rPr>
              <a:t>column with an weight-three and remaining columns of B have a dual </a:t>
            </a:r>
            <a:r>
              <a:rPr lang="en-US" altLang="ko-KR" sz="2000" dirty="0">
                <a:latin typeface="Calibri" panose="020F0502020204030204" pitchFamily="34" charset="0"/>
              </a:rPr>
              <a:t>diagonal structure</a:t>
            </a:r>
          </a:p>
          <a:p>
            <a:endParaRPr lang="en-US" altLang="ko-KR" sz="18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sz="2200" dirty="0">
              <a:latin typeface="Calibri" panose="020F0502020204030204" pitchFamily="34" charset="0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1115616" y="3437894"/>
            <a:ext cx="2812068" cy="1811755"/>
            <a:chOff x="3131343" y="1340769"/>
            <a:chExt cx="2943275" cy="1937967"/>
          </a:xfrm>
        </p:grpSpPr>
        <p:sp>
          <p:nvSpPr>
            <p:cNvPr id="12" name="직사각형 11"/>
            <p:cNvSpPr/>
            <p:nvPr/>
          </p:nvSpPr>
          <p:spPr>
            <a:xfrm>
              <a:off x="3131840" y="1340769"/>
              <a:ext cx="925515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A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788024" y="1340769"/>
              <a:ext cx="1286594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31343" y="2060849"/>
              <a:ext cx="1656184" cy="121788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D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788024" y="2060848"/>
              <a:ext cx="1286594" cy="12178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057355" y="1340769"/>
              <a:ext cx="730669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B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37340"/>
            <a:ext cx="1440160" cy="110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4005064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 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50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328</Words>
  <Application>Microsoft Office PowerPoint</Application>
  <PresentationFormat>화면 슬라이드 쇼(4:3)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Parity Check Matrix Structure</vt:lpstr>
      <vt:lpstr>Background</vt:lpstr>
      <vt:lpstr>Background</vt:lpstr>
      <vt:lpstr>Proposal : Parity Check Matrix Structure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391</cp:revision>
  <dcterms:created xsi:type="dcterms:W3CDTF">2016-11-29T11:01:27Z</dcterms:created>
  <dcterms:modified xsi:type="dcterms:W3CDTF">2017-01-17T20:16:03Z</dcterms:modified>
</cp:coreProperties>
</file>