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536" autoAdjust="0"/>
    <p:restoredTop sz="94660"/>
  </p:normalViewPr>
  <p:slideViewPr>
    <p:cSldViewPr>
      <p:cViewPr varScale="1">
        <p:scale>
          <a:sx n="66" d="100"/>
          <a:sy n="66" d="100"/>
        </p:scale>
        <p:origin x="-1059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LDPC </a:t>
            </a:r>
            <a:r>
              <a:rPr lang="en-US" dirty="0" smtClean="0"/>
              <a:t>base matrix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 ZTE Microelectronics, CATT, Huawei,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HiSilicon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R1-1701288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Uniform design for Flexibility</a:t>
            </a:r>
          </a:p>
          <a:p>
            <a:pPr lvl="1"/>
            <a:r>
              <a:rPr lang="en-US" altLang="zh-CN" dirty="0" smtClean="0"/>
              <a:t>Single base parity check matrix is defined </a:t>
            </a:r>
            <a:r>
              <a:rPr lang="en-US" altLang="zh-CN" dirty="0" smtClean="0"/>
              <a:t>for eMBB for  </a:t>
            </a:r>
            <a:r>
              <a:rPr lang="en-US" altLang="zh-CN" dirty="0" smtClean="0"/>
              <a:t>various code rates  and </a:t>
            </a:r>
            <a:r>
              <a:rPr lang="en-US" altLang="zh-CN" dirty="0" smtClean="0"/>
              <a:t>code block sizes</a:t>
            </a:r>
            <a:endParaRPr lang="en-US" altLang="zh-CN" dirty="0" smtClean="0"/>
          </a:p>
          <a:p>
            <a:pPr lvl="1">
              <a:lnSpc>
                <a:spcPct val="90000"/>
              </a:lnSpc>
            </a:pPr>
            <a:r>
              <a:rPr lang="en-US" altLang="zh-CN" dirty="0" smtClean="0"/>
              <a:t>The maximum shift size </a:t>
            </a:r>
            <a:r>
              <a:rPr lang="en-US" altLang="zh-CN" dirty="0" err="1" smtClean="0"/>
              <a:t>Zmax</a:t>
            </a:r>
            <a:r>
              <a:rPr lang="en-US" altLang="zh-CN" dirty="0" smtClean="0"/>
              <a:t> &lt;= 1024</a:t>
            </a:r>
          </a:p>
          <a:p>
            <a:pPr lvl="1">
              <a:lnSpc>
                <a:spcPct val="90000"/>
              </a:lnSpc>
            </a:pPr>
            <a:r>
              <a:rPr lang="en-US" altLang="zh-CN" dirty="0" smtClean="0"/>
              <a:t>FFS the impact of base matrix size (i.e., </a:t>
            </a:r>
            <a:r>
              <a:rPr lang="en-US" altLang="zh-CN" dirty="0" smtClean="0"/>
              <a:t>systematic columns </a:t>
            </a:r>
            <a:r>
              <a:rPr lang="en-US" altLang="zh-CN" dirty="0" smtClean="0"/>
              <a:t>kb) on BLER performance and implementation complexity to reach the peak rate (i.e. 20 </a:t>
            </a:r>
            <a:r>
              <a:rPr lang="en-US" altLang="zh-CN" dirty="0" err="1" smtClean="0"/>
              <a:t>Gbps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pPr lvl="1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3951</TotalTime>
  <Words>98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LDPC base matrix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ZTE</dc:creator>
  <cp:lastModifiedBy>ZTE</cp:lastModifiedBy>
  <cp:revision>230</cp:revision>
  <dcterms:created xsi:type="dcterms:W3CDTF">2006-08-16T00:00:00Z</dcterms:created>
  <dcterms:modified xsi:type="dcterms:W3CDTF">2017-01-17T20:07:30Z</dcterms:modified>
</cp:coreProperties>
</file>