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4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29" autoAdjust="0"/>
    <p:restoredTop sz="90934" autoAdjust="0"/>
  </p:normalViewPr>
  <p:slideViewPr>
    <p:cSldViewPr snapToGrid="0">
      <p:cViewPr varScale="1">
        <p:scale>
          <a:sx n="64" d="100"/>
          <a:sy n="64" d="100"/>
        </p:scale>
        <p:origin x="-1794" y="-96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 QCL association between DL and UL antenna ports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Microelectronics, ASTRI, CMCC</a:t>
            </a:r>
            <a:r>
              <a:rPr lang="en-GB" altLang="it-IT" sz="2400" dirty="0" smtClean="0"/>
              <a:t>, Ericsson</a:t>
            </a:r>
            <a:r>
              <a:rPr lang="en-GB" altLang="it-IT" sz="2400" dirty="0" smtClean="0"/>
              <a:t>, </a:t>
            </a:r>
            <a:r>
              <a:rPr lang="en-GB" altLang="it-IT" sz="2400" dirty="0" err="1" smtClean="0"/>
              <a:t>Huawei</a:t>
            </a:r>
            <a:r>
              <a:rPr lang="en-GB" altLang="it-IT" sz="2400" dirty="0"/>
              <a:t>, </a:t>
            </a:r>
            <a:r>
              <a:rPr lang="en-GB" altLang="it-IT" sz="2400" dirty="0" err="1" smtClean="0"/>
              <a:t>Hiliscon</a:t>
            </a:r>
            <a:endParaRPr lang="en-US" altLang="ja-JP" sz="2400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NR Ad-Hoc Meeting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		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R1-1701284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Spokane, USA, 16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20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January 2017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50825" y="1276320"/>
            <a:ext cx="27735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5.1.2.3.5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77825" y="1058863"/>
            <a:ext cx="834548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Support QCL association between UL and DL antenna ports at the same node for channel reciprocity based operation</a:t>
            </a:r>
            <a:endParaRPr lang="en-GB" altLang="ja-JP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FFS on the exact notion e.g. reciprocally quasi co-located, quasi-co-beam,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beam correspondence, etc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FFS on association of which types of reference signals e.g. between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UL DMRS and DL CSI-RS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UL DMRS and DL DMRS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UL SRS and DL CSI-RS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UL SRS and DL DMRS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NOTE: The above are just examples for study. It may not require to support all cases. Down selection is possible.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23219</TotalTime>
  <Words>130</Words>
  <Application>Microsoft Office PowerPoint</Application>
  <PresentationFormat>全屏显示(4:3)</PresentationFormat>
  <Paragraphs>16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Way Forward on  QCL association between DL and UL antenna ports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2370</cp:revision>
  <dcterms:created xsi:type="dcterms:W3CDTF">2007-12-19T20:51:45Z</dcterms:created>
  <dcterms:modified xsi:type="dcterms:W3CDTF">2017-01-19T03:22:23Z</dcterms:modified>
</cp:coreProperties>
</file>