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3" r:id="rId5"/>
    <p:sldId id="385" r:id="rId6"/>
    <p:sldId id="386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9" d="100"/>
          <a:sy n="69" d="100"/>
        </p:scale>
        <p:origin x="-1638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beam-related indication for CSI-RS measurement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71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000" dirty="0"/>
              <a:t>3GPP TSG RAN WG1 NR Ad-Hoc Meeting</a:t>
            </a:r>
            <a:r>
              <a:rPr lang="en-US" altLang="zh-CN" sz="2400" dirty="0"/>
              <a:t> </a:t>
            </a:r>
            <a:r>
              <a:rPr lang="en-US" altLang="zh-CN" sz="2000" dirty="0"/>
              <a:t>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R1-1701282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Spokane, USA, 16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20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January 2017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38395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5.1.2.3.1/5.1.2.3.5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</a:t>
            </a:r>
            <a:r>
              <a:rPr lang="en-US" altLang="it-IT" sz="2400" dirty="0" smtClean="0"/>
              <a:t>ASTRI,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vivo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Docomo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beam related indication, it has been agreed that 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downlink, NR supports beam management with and without beam-related indication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/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beam-related indication is provided, information pertaining to UE-side beamforming/receiving procedure used for data reception can be indicated </a:t>
            </a:r>
            <a:r>
              <a:rPr lang="en-GB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QCL </a:t>
            </a: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UE</a:t>
            </a:r>
            <a:endParaRPr lang="zh-CN" altLang="zh-CN" b="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spcAft>
                <a:spcPts val="600"/>
              </a:spcAft>
            </a:pPr>
            <a:r>
              <a:rPr lang="en-US" altLang="zh-CN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Information other than QCL</a:t>
            </a:r>
            <a:endParaRPr lang="en-US" altLang="zh-CN" sz="2000" b="0" i="1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212573" y="3863007"/>
            <a:ext cx="1060294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9143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QCL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is supported for connection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between different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CSI-RS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resources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.g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Two different CSI-RS resources corresponding CSI-RS in P-1 and P-2 respectively.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Rx beams for P-2 is determined based on QCL information from P-1.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Partial	QCL parameters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(e.g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., only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spatial QCL parameter at UE side)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should be considered. 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For downlink, NR supports 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CSI-RS </a:t>
            </a:r>
            <a:r>
              <a:rPr lang="en-US" altLang="zh-TW" sz="2000" b="0" dirty="0" smtClean="0">
                <a:latin typeface="Times New Roman" pitchFamily="18" charset="0"/>
                <a:cs typeface="Times New Roman" pitchFamily="18" charset="0"/>
              </a:rPr>
              <a:t>measurement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and without beam-related indication</a:t>
            </a:r>
            <a:r>
              <a:rPr lang="en-US" altLang="zh-TW" sz="2000" b="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When beam-related indication is provided, information pertaining to UE-side </a:t>
            </a:r>
            <a:r>
              <a:rPr lang="en-US" altLang="zh-CN" b="0" dirty="0" err="1">
                <a:latin typeface="Times New Roman" pitchFamily="18" charset="0"/>
                <a:cs typeface="Times New Roman" pitchFamily="18" charset="0"/>
              </a:rPr>
              <a:t>beamforming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/receiving procedure used for CSI-RS-based measurement can be indicated </a:t>
            </a:r>
            <a:r>
              <a:rPr lang="en-GB" altLang="zh-CN" b="0" dirty="0">
                <a:latin typeface="Times New Roman" pitchFamily="18" charset="0"/>
                <a:cs typeface="Times New Roman" pitchFamily="18" charset="0"/>
              </a:rPr>
              <a:t>through QCL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to UE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QCL information includes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spatial parameter(s) at UE side of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CSI-RS ports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FFS: information other than QCL</a:t>
            </a: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Example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9143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Two CSI-RS resources correspond to two level CSI-RS for P-1 and P-2 respectively. 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Same RX beam at UE side is for this two level CSI-RS.</a:t>
            </a: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4604298"/>
              </p:ext>
            </p:extLst>
          </p:nvPr>
        </p:nvGraphicFramePr>
        <p:xfrm>
          <a:off x="1606526" y="2389968"/>
          <a:ext cx="6486940" cy="2790636"/>
        </p:xfrm>
        <a:graphic>
          <a:graphicData uri="http://schemas.openxmlformats.org/presentationml/2006/ole">
            <p:oleObj spid="_x0000_s48130" r:id="rId4" imgW="5585927" imgH="2409079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23449</TotalTime>
  <Words>162</Words>
  <Application>Microsoft Office PowerPoint</Application>
  <PresentationFormat>全屏显示(4:3)</PresentationFormat>
  <Paragraphs>30</Paragraphs>
  <Slides>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WF on beam-related indication for CSI-RS measurement</vt:lpstr>
      <vt:lpstr>Background</vt:lpstr>
      <vt:lpstr>Proposal</vt:lpstr>
      <vt:lpstr>Example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2323</cp:revision>
  <dcterms:created xsi:type="dcterms:W3CDTF">2007-12-19T20:51:45Z</dcterms:created>
  <dcterms:modified xsi:type="dcterms:W3CDTF">2017-01-17T19:34:54Z</dcterms:modified>
</cp:coreProperties>
</file>