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9" r:id="rId3"/>
    <p:sldId id="285" r:id="rId4"/>
    <p:sldId id="28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RACH preamble design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ZTE Microelectronics,</a:t>
            </a:r>
            <a:r>
              <a:rPr lang="en-US" altLang="ja-JP" dirty="0" smtClean="0"/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Samsung, </a:t>
            </a:r>
            <a:r>
              <a:rPr lang="en-US" altLang="zh-CN" err="1" smtClean="0">
                <a:solidFill>
                  <a:schemeClr val="tx1"/>
                </a:solidFill>
              </a:rPr>
              <a:t>Nokia</a:t>
            </a:r>
            <a:r>
              <a:rPr lang="en-US" altLang="zh-CN" smtClean="0">
                <a:solidFill>
                  <a:schemeClr val="tx1"/>
                </a:solidFill>
              </a:rPr>
              <a:t>, NTT </a:t>
            </a:r>
            <a:r>
              <a:rPr lang="en-US" altLang="zh-CN" dirty="0" smtClean="0">
                <a:solidFill>
                  <a:schemeClr val="tx1"/>
                </a:solidFill>
              </a:rPr>
              <a:t>DOCOMO</a:t>
            </a:r>
            <a:r>
              <a:rPr lang="en-US" altLang="zh-CN" dirty="0" smtClean="0">
                <a:solidFill>
                  <a:schemeClr val="tx1"/>
                </a:solidFill>
              </a:rPr>
              <a:t>, CATT, Ericsson, LGE,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400" b="1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             R1-1701277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    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Spokane, Washington,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USA,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January 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5.1.1.4.1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The </a:t>
            </a:r>
            <a:r>
              <a:rPr lang="en-GB" dirty="0" err="1" smtClean="0"/>
              <a:t>Zadoff</a:t>
            </a:r>
            <a:r>
              <a:rPr lang="en-GB" dirty="0" smtClean="0"/>
              <a:t>-Chu sequence that is used in LTE has good correlation properties and reasonable PAPR</a:t>
            </a:r>
            <a:endParaRPr lang="en-US" altLang="ja-JP" dirty="0" smtClean="0"/>
          </a:p>
          <a:p>
            <a:r>
              <a:rPr lang="en-US" dirty="0" smtClean="0"/>
              <a:t>At the RAN1#87 meeting it was agreed that the bandwidth for RACH is no wider than:</a:t>
            </a:r>
          </a:p>
          <a:p>
            <a:pPr lvl="1"/>
            <a:r>
              <a:rPr lang="en-US" altLang="ja-JP" dirty="0" smtClean="0"/>
              <a:t>5 MHz for carrier frequency below 6GHz</a:t>
            </a:r>
          </a:p>
          <a:p>
            <a:pPr lvl="1"/>
            <a:r>
              <a:rPr lang="en-US" altLang="ja-JP" dirty="0" smtClean="0"/>
              <a:t>[5, 10, 20] MHz for carrier frequency above 6GHz</a:t>
            </a:r>
          </a:p>
          <a:p>
            <a:r>
              <a:rPr lang="en-US" altLang="ja-JP" dirty="0" smtClean="0"/>
              <a:t>In order to meet the timing accuracy and be robust against Doppler frequency a bandwidth larger than 5MHz is needed in the above 6GHz carrier frequency case </a:t>
            </a:r>
          </a:p>
          <a:p>
            <a:r>
              <a:rPr lang="en-US" altLang="ja-JP" dirty="0" smtClean="0"/>
              <a:t>It can be observed from several contributions that in order to support extreme high speed case (&gt;500 km/h) a SCS of at least 5KHz is needed, for the below 6GHz carrier frequency case </a:t>
            </a:r>
          </a:p>
          <a:p>
            <a:pPr lvl="1"/>
            <a:r>
              <a:rPr lang="en-US" altLang="ja-JP" dirty="0" smtClean="0"/>
              <a:t>For below 6GHz case a sequence length of 839 can meet the bandwidth requirement (839*5KHz = 4.195MHz)</a:t>
            </a:r>
          </a:p>
          <a:p>
            <a:endParaRPr lang="en-US" altLang="ja-JP" dirty="0" smtClean="0"/>
          </a:p>
          <a:p>
            <a:endParaRPr lang="en-US" altLang="ja-JP" dirty="0" smtClean="0"/>
          </a:p>
          <a:p>
            <a:pPr lvl="1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xmlns="" val="1378696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Proposal on: RACH preamble numerology and sequence length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7500" lnSpcReduction="20000"/>
          </a:bodyPr>
          <a:lstStyle/>
          <a:p>
            <a:r>
              <a:rPr lang="sv-SE" altLang="ko-KR" dirty="0" smtClean="0"/>
              <a:t>RACH bandwidth for single preamble is no wider </a:t>
            </a:r>
            <a:r>
              <a:rPr lang="sv-SE" altLang="ko-KR" dirty="0" smtClean="0"/>
              <a:t>than 20 MHz </a:t>
            </a:r>
            <a:r>
              <a:rPr lang="sv-SE" altLang="ko-KR" dirty="0" smtClean="0"/>
              <a:t>for carrier frequency above 6GHz</a:t>
            </a:r>
          </a:p>
          <a:p>
            <a:r>
              <a:rPr lang="sv-SE" altLang="ko-KR" dirty="0" smtClean="0"/>
              <a:t>Until the next meeting do evaluation of the following RACH SCS and sequence length alternatives at least considering</a:t>
            </a:r>
          </a:p>
          <a:p>
            <a:pPr lvl="1"/>
            <a:r>
              <a:rPr lang="sv-SE" altLang="ko-KR" sz="2600" dirty="0" smtClean="0"/>
              <a:t>Robustness towards Doppler frequency, Beam sweeping latency, Link budget, Cell size, RACH capacity, frequency offset </a:t>
            </a:r>
          </a:p>
          <a:p>
            <a:r>
              <a:rPr lang="sv-SE" altLang="ko-KR" dirty="0" smtClean="0"/>
              <a:t>RACH SCS alternatives</a:t>
            </a:r>
          </a:p>
          <a:p>
            <a:pPr lvl="1"/>
            <a:r>
              <a:rPr lang="sv-SE" altLang="ko-KR" dirty="0" smtClean="0"/>
              <a:t>SCS = [1.25 2.5 5 7.5 10 15 20 30 60 120 240] kHz</a:t>
            </a:r>
          </a:p>
          <a:p>
            <a:pPr lvl="1"/>
            <a:r>
              <a:rPr lang="sv-SE" altLang="ko-KR" dirty="0" smtClean="0"/>
              <a:t>Note: in case RACH SCS = [15 30 60 120 240] there are two design options:</a:t>
            </a:r>
          </a:p>
          <a:p>
            <a:pPr lvl="2"/>
            <a:r>
              <a:rPr lang="sv-SE" altLang="ko-KR" dirty="0" smtClean="0"/>
              <a:t> use the same SCS as the UL data and control reference numerology</a:t>
            </a:r>
          </a:p>
          <a:p>
            <a:pPr lvl="2"/>
            <a:r>
              <a:rPr lang="sv-SE" altLang="ko-KR" dirty="0" smtClean="0"/>
              <a:t> </a:t>
            </a:r>
            <a:r>
              <a:rPr lang="sv-SE" altLang="ko-KR" dirty="0" smtClean="0"/>
              <a:t>use </a:t>
            </a:r>
            <a:r>
              <a:rPr lang="sv-SE" altLang="ko-KR" dirty="0" smtClean="0"/>
              <a:t>fixed </a:t>
            </a:r>
            <a:r>
              <a:rPr lang="sv-SE" altLang="ko-KR" dirty="0" smtClean="0"/>
              <a:t>SCS </a:t>
            </a:r>
            <a:r>
              <a:rPr lang="sv-SE" altLang="ko-KR" dirty="0" smtClean="0"/>
              <a:t>independent of the UL </a:t>
            </a:r>
            <a:r>
              <a:rPr lang="sv-SE" altLang="ko-KR" dirty="0" smtClean="0"/>
              <a:t>data and control </a:t>
            </a:r>
            <a:r>
              <a:rPr lang="sv-SE" altLang="ko-KR" dirty="0" smtClean="0"/>
              <a:t>SCS</a:t>
            </a:r>
          </a:p>
          <a:p>
            <a:r>
              <a:rPr lang="sv-SE" altLang="ko-KR" dirty="0" smtClean="0"/>
              <a:t>RACH sequence length alternatives</a:t>
            </a:r>
          </a:p>
          <a:p>
            <a:pPr lvl="1"/>
            <a:r>
              <a:rPr lang="sv-SE" altLang="ko-KR" dirty="0" smtClean="0"/>
              <a:t>L = [71 139 419 839]</a:t>
            </a:r>
          </a:p>
          <a:p>
            <a:endParaRPr lang="sv-SE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endParaRPr lang="sv-S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Proposal on: RACH preamble sequence type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ko-KR" sz="2800" dirty="0" smtClean="0"/>
              <a:t>The following RACH preamble sequence types are considered</a:t>
            </a:r>
          </a:p>
          <a:p>
            <a:pPr lvl="1"/>
            <a:r>
              <a:rPr lang="sv-SE" altLang="ko-KR" sz="2000" dirty="0" smtClean="0"/>
              <a:t>Zadoff-Chu</a:t>
            </a:r>
          </a:p>
          <a:p>
            <a:pPr lvl="1"/>
            <a:r>
              <a:rPr lang="sv-SE" altLang="ko-KR" sz="2000" dirty="0" smtClean="0"/>
              <a:t>m-sequence</a:t>
            </a:r>
          </a:p>
          <a:p>
            <a:pPr lvl="1"/>
            <a:r>
              <a:rPr lang="sv-SE" altLang="ko-KR" sz="2000" dirty="0" smtClean="0"/>
              <a:t>Zadoff-Chu with cover extension using m-sequence</a:t>
            </a:r>
            <a:endParaRPr lang="en-US" altLang="ko-KR" sz="2000" dirty="0" smtClean="0"/>
          </a:p>
          <a:p>
            <a:pPr>
              <a:buNone/>
            </a:pP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3279</TotalTime>
  <Words>325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RACH preamble design</vt:lpstr>
      <vt:lpstr>Background</vt:lpstr>
      <vt:lpstr>Proposal on: RACH preamble numerology and sequence length</vt:lpstr>
      <vt:lpstr>Proposal on: RACH preamble sequence type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JanJ</cp:lastModifiedBy>
  <cp:revision>124</cp:revision>
  <dcterms:created xsi:type="dcterms:W3CDTF">2016-10-08T04:16:51Z</dcterms:created>
  <dcterms:modified xsi:type="dcterms:W3CDTF">2017-01-18T17:09:48Z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