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1" r:id="rId3"/>
    <p:sldId id="29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 varScale="1">
        <p:scale>
          <a:sx n="91" d="100"/>
          <a:sy n="91" d="100"/>
        </p:scale>
        <p:origin x="-17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NR-SS structure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NTT DOCOMO, ITL, </a:t>
            </a:r>
            <a:r>
              <a:rPr lang="en-US" altLang="ja-JP" dirty="0" err="1" smtClean="0"/>
              <a:t>Convida</a:t>
            </a:r>
            <a:r>
              <a:rPr lang="en-US" altLang="ja-JP" dirty="0" smtClean="0"/>
              <a:t> Wireless, ZTE, ZTE Microelectronics,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Huawei, HiSilicon, </a:t>
            </a:r>
            <a:r>
              <a:rPr lang="en-US" altLang="ja-JP" dirty="0" smtClean="0"/>
              <a:t>Sony</a:t>
            </a:r>
            <a:endParaRPr lang="en-US" altLang="ja-JP" dirty="0" smtClean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AH_NR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Meeting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01270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Spokane,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20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January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5.1.1.1.1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Observation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sz="2800" dirty="0" smtClean="0"/>
              <a:t>One-shot detection performance of NR-SS is highly dependent on sequence length (i.e., number of subcarriers)</a:t>
            </a:r>
          </a:p>
          <a:p>
            <a:pPr lvl="1"/>
            <a:r>
              <a:rPr lang="en-US" altLang="ja-JP" sz="2400" dirty="0" smtClean="0"/>
              <a:t>Selection of subcarrier spacing is also important for robustness against initial frequency offset and would depend on offset compensation mechanism</a:t>
            </a:r>
          </a:p>
          <a:p>
            <a:pPr lvl="1"/>
            <a:r>
              <a:rPr lang="en-US" altLang="ja-JP" sz="2400" dirty="0" smtClean="0"/>
              <a:t>Repetition/concatenation of short sequence can achieve comparable one-shot detection performance with that of long sequence where total sequence length is same</a:t>
            </a:r>
          </a:p>
          <a:p>
            <a:pPr lvl="1"/>
            <a:r>
              <a:rPr lang="en-US" altLang="ja-JP" sz="2400" dirty="0" smtClean="0"/>
              <a:t>SS transmission bandwidth can be derived by given sequence length and subcarrier spacing based on target one-shot detection performance, but UE monitoring bandwidth has large impact on complexity of NR-SS detection</a:t>
            </a:r>
            <a:endParaRPr lang="en-US" altLang="ja-JP" sz="2800" dirty="0" smtClean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70915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kumimoji="1" lang="en-US" altLang="ja-JP" sz="2800" dirty="0" smtClean="0"/>
              <a:t>NR defines at least one basic sequence length for each synchronization signal in case of </a:t>
            </a:r>
            <a:r>
              <a:rPr lang="en-US" altLang="ja-JP" sz="2800" dirty="0"/>
              <a:t>sequence-based synchronization signal design</a:t>
            </a:r>
            <a:endParaRPr kumimoji="1" lang="en-US" altLang="ja-JP" sz="2800" dirty="0" smtClean="0"/>
          </a:p>
          <a:p>
            <a:pPr lvl="1"/>
            <a:r>
              <a:rPr lang="en-US" altLang="ja-JP" sz="2400" dirty="0" smtClean="0"/>
              <a:t>Down-select from following candidates based on subcarrier spacing and bandwidth consideration for synchronization signals</a:t>
            </a:r>
          </a:p>
          <a:p>
            <a:pPr lvl="2"/>
            <a:r>
              <a:rPr lang="en-US" altLang="ja-JP" sz="2000" dirty="0" smtClean="0"/>
              <a:t>Alt</a:t>
            </a:r>
            <a:r>
              <a:rPr kumimoji="1" lang="en-US" altLang="ja-JP" sz="2000" dirty="0" smtClean="0"/>
              <a:t>.1: sequence length is about 255</a:t>
            </a:r>
          </a:p>
          <a:p>
            <a:pPr lvl="2"/>
            <a:r>
              <a:rPr lang="en-US" altLang="ja-JP" sz="2000" dirty="0" smtClean="0"/>
              <a:t>Alt.2: sequence length is about 127</a:t>
            </a:r>
          </a:p>
          <a:p>
            <a:pPr lvl="2"/>
            <a:r>
              <a:rPr kumimoji="1" lang="en-US" altLang="ja-JP" sz="2000" dirty="0" smtClean="0"/>
              <a:t>Alt.3: sequence length is about 63</a:t>
            </a:r>
          </a:p>
          <a:p>
            <a:pPr lvl="1"/>
            <a:r>
              <a:rPr lang="en-US" altLang="ja-JP" sz="2400" dirty="0" smtClean="0"/>
              <a:t>NR-SS for different usage scenario (e.g., different frequency range) can be generated by scaling subcarrier spacing value</a:t>
            </a:r>
          </a:p>
          <a:p>
            <a:pPr lvl="2"/>
            <a:r>
              <a:rPr lang="en-US" altLang="ja-JP" sz="2000" dirty="0" smtClean="0"/>
              <a:t>FFS</a:t>
            </a:r>
            <a:r>
              <a:rPr lang="en-US" altLang="ja-JP" sz="2000" dirty="0"/>
              <a:t>:</a:t>
            </a:r>
            <a:r>
              <a:rPr lang="en-US" altLang="ja-JP" sz="2000" dirty="0" smtClean="0"/>
              <a:t> Other approaches may also be applied,  e.g., repetition/concatenation of same or different sequence with the same basic sequence length in frequency domain, </a:t>
            </a:r>
            <a:r>
              <a:rPr lang="en-US" altLang="ja-JP" sz="2000" dirty="0"/>
              <a:t>repetition/concatenation of same or different sequence with the same basic sequence length in different OFDM </a:t>
            </a:r>
            <a:r>
              <a:rPr lang="en-US" altLang="ja-JP" sz="2000" dirty="0" smtClean="0"/>
              <a:t>symbols, single basic sequence mapped to multiple OFDM symbols, mapping the basic sequence to every N subcarriers, defining additional longer </a:t>
            </a:r>
            <a:r>
              <a:rPr lang="en-US" altLang="ja-JP" sz="2000" dirty="0"/>
              <a:t>sequence than basic sequence</a:t>
            </a:r>
            <a:endParaRPr lang="en-US" altLang="ja-JP" sz="2000" dirty="0" smtClean="0"/>
          </a:p>
          <a:p>
            <a:pPr lvl="1"/>
            <a:r>
              <a:rPr lang="en-US" altLang="ja-JP" dirty="0" smtClean="0"/>
              <a:t>FFS on message-based synchronization signal design</a:t>
            </a:r>
          </a:p>
        </p:txBody>
      </p:sp>
    </p:spTree>
    <p:extLst>
      <p:ext uri="{BB962C8B-B14F-4D97-AF65-F5344CB8AC3E}">
        <p14:creationId xmlns:p14="http://schemas.microsoft.com/office/powerpoint/2010/main" val="83900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8828</TotalTime>
  <Words>279</Words>
  <Application>Microsoft Office PowerPoint</Application>
  <PresentationFormat>画面に合わせる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NR-SS structure</vt:lpstr>
      <vt:lpstr>Observation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CTPClassification=CTP_PUBLIC:VisualMarkings=</cp:keywords>
  <cp:lastModifiedBy>Hiroki Harada</cp:lastModifiedBy>
  <cp:revision>243</cp:revision>
  <dcterms:created xsi:type="dcterms:W3CDTF">2014-09-26T23:14:47Z</dcterms:created>
  <dcterms:modified xsi:type="dcterms:W3CDTF">2017-01-17T17:58:59Z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bb3e5820-c3ca-405b-af5d-96b7135114d3</vt:lpwstr>
  </property>
  <property fmtid="{D5CDD505-2E9C-101B-9397-08002B2CF9AE}" pid="3" name="CTP_TimeStamp">
    <vt:lpwstr>2016-10-10 17:15:11Z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AdHocReviewCycleID">
    <vt:i4>-1185218989</vt:i4>
  </property>
  <property fmtid="{D5CDD505-2E9C-101B-9397-08002B2CF9AE}" pid="9" name="_NewReviewCycle">
    <vt:lpwstr/>
  </property>
  <property fmtid="{D5CDD505-2E9C-101B-9397-08002B2CF9AE}" pid="10" name="_EmailSubject">
    <vt:lpwstr>[NR-initial access] Draft WF on NR-SS structure</vt:lpwstr>
  </property>
  <property fmtid="{D5CDD505-2E9C-101B-9397-08002B2CF9AE}" pid="11" name="_AuthorEmail">
    <vt:lpwstr>mislam@qti.qualcomm.com</vt:lpwstr>
  </property>
  <property fmtid="{D5CDD505-2E9C-101B-9397-08002B2CF9AE}" pid="12" name="_AuthorEmailDisplayName">
    <vt:lpwstr>Islam, Nazmul</vt:lpwstr>
  </property>
  <property fmtid="{D5CDD505-2E9C-101B-9397-08002B2CF9AE}" pid="13" name="_PreviousAdHocReviewCycleID">
    <vt:i4>-1238194575</vt:i4>
  </property>
</Properties>
</file>