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39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err="1" smtClean="0"/>
              <a:t>Circulant</a:t>
            </a:r>
            <a:r>
              <a:rPr lang="en-US" dirty="0" smtClean="0"/>
              <a:t> Weight </a:t>
            </a:r>
            <a:br>
              <a:rPr lang="en-US" dirty="0" smtClean="0"/>
            </a:br>
            <a:r>
              <a:rPr lang="en-US" dirty="0" smtClean="0"/>
              <a:t>for LDPC Codes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Intel, Ericsson, LG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R1-1701269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5.1.5.1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#87, there was the following agreement on LDPC codes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Code extension of a parity-check matrix is used for IR HARQ/rate-matching support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Use lower-triangular extension, which includes diagonal-extension as a special case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b="1" dirty="0">
                <a:solidFill>
                  <a:schemeClr val="accent1"/>
                </a:solidFill>
                <a:latin typeface="Calibri" panose="020F0502020204030204" pitchFamily="34" charset="0"/>
              </a:rPr>
              <a:t>For the QC-LDPC design, the non-zero sub-blocks have </a:t>
            </a:r>
            <a:r>
              <a:rPr lang="en-US" altLang="ko-KR" sz="180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circulant</a:t>
            </a:r>
            <a:r>
              <a:rPr lang="en-US" altLang="ko-KR" sz="1800" b="1" dirty="0">
                <a:solidFill>
                  <a:schemeClr val="accent1"/>
                </a:solidFill>
                <a:latin typeface="Calibri" panose="020F0502020204030204" pitchFamily="34" charset="0"/>
              </a:rPr>
              <a:t> weight &lt;=2</a:t>
            </a:r>
            <a:endParaRPr lang="ko-KR" altLang="ko-KR" sz="1800" b="1" dirty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lvl="2"/>
            <a:r>
              <a:rPr lang="en-US" altLang="ko-KR" sz="180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Circulant</a:t>
            </a:r>
            <a:r>
              <a:rPr lang="en-US" altLang="ko-KR" sz="1800" b="1" dirty="0">
                <a:solidFill>
                  <a:schemeClr val="accent1"/>
                </a:solidFill>
                <a:latin typeface="Calibri" panose="020F0502020204030204" pitchFamily="34" charset="0"/>
              </a:rPr>
              <a:t> weight is the number of superimposed circularly shifted Z</a:t>
            </a:r>
            <a:r>
              <a:rPr lang="en-US" altLang="ko-KR" sz="1800" b="1" dirty="0">
                <a:solidFill>
                  <a:schemeClr val="accent1"/>
                </a:solidFill>
                <a:latin typeface="Calibri" panose="020F0502020204030204" pitchFamily="34" charset="0"/>
                <a:sym typeface="Symbol"/>
              </a:rPr>
              <a:t></a:t>
            </a:r>
            <a:r>
              <a:rPr lang="en-US" altLang="ko-KR" sz="1800" b="1" dirty="0">
                <a:solidFill>
                  <a:schemeClr val="accent1"/>
                </a:solidFill>
                <a:latin typeface="Calibri" panose="020F0502020204030204" pitchFamily="34" charset="0"/>
              </a:rPr>
              <a:t>Z identity matrices</a:t>
            </a:r>
            <a:endParaRPr lang="ko-KR" altLang="ko-KR" sz="1800" b="1" dirty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In parity check matrix design, the highest code rate (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) to design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for is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&lt;=8/9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of the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before code extension is applied (0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</a:t>
            </a:r>
            <a:r>
              <a:rPr lang="en-US" altLang="ko-KR" sz="1800" dirty="0">
                <a:latin typeface="Calibri" panose="020F0502020204030204" pitchFamily="34" charset="0"/>
              </a:rPr>
              <a:t> j&lt; J)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after accounting for the built-in puncturing, if this is applied in H matrix design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Rate matching to support transmission code rate higher than 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requirements of NR can be fulfilled with </a:t>
            </a:r>
            <a:r>
              <a:rPr lang="en-US" dirty="0" err="1" smtClean="0"/>
              <a:t>circulant</a:t>
            </a:r>
            <a:r>
              <a:rPr lang="en-US" dirty="0" smtClean="0"/>
              <a:t> weight 1 across various design approaches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33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200" dirty="0">
                <a:latin typeface="Calibri" panose="020F0502020204030204" pitchFamily="34" charset="0"/>
              </a:rPr>
              <a:t>For the QC-LDPC design, the non-zero sub-blocks have </a:t>
            </a:r>
            <a:r>
              <a:rPr lang="en-US" altLang="ko-KR" sz="2200" b="1" dirty="0" err="1">
                <a:solidFill>
                  <a:schemeClr val="accent1"/>
                </a:solidFill>
                <a:latin typeface="Calibri" panose="020F0502020204030204" pitchFamily="34" charset="0"/>
              </a:rPr>
              <a:t>circulant</a:t>
            </a:r>
            <a:r>
              <a:rPr lang="en-US" altLang="ko-KR" sz="2200" b="1" dirty="0">
                <a:solidFill>
                  <a:schemeClr val="accent1"/>
                </a:solidFill>
                <a:latin typeface="Calibri" panose="020F0502020204030204" pitchFamily="34" charset="0"/>
              </a:rPr>
              <a:t> weight </a:t>
            </a:r>
            <a:r>
              <a:rPr lang="en-US" altLang="ko-KR" sz="22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= 1</a:t>
            </a:r>
            <a:endParaRPr lang="ko-KR" altLang="ko-KR" sz="2200" b="1" dirty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pPr lvl="1"/>
            <a:r>
              <a:rPr lang="en-US" altLang="ko-KR" sz="2200" dirty="0" err="1">
                <a:latin typeface="Calibri" panose="020F0502020204030204" pitchFamily="34" charset="0"/>
              </a:rPr>
              <a:t>Circulant</a:t>
            </a:r>
            <a:r>
              <a:rPr lang="en-US" altLang="ko-KR" sz="2200" dirty="0">
                <a:latin typeface="Calibri" panose="020F0502020204030204" pitchFamily="34" charset="0"/>
              </a:rPr>
              <a:t> weight is the number of superimposed circularly shifted Z</a:t>
            </a:r>
            <a:r>
              <a:rPr lang="en-US" altLang="ko-KR" sz="2200" dirty="0">
                <a:latin typeface="Calibri" panose="020F0502020204030204" pitchFamily="34" charset="0"/>
                <a:sym typeface="Symbol"/>
              </a:rPr>
              <a:t></a:t>
            </a:r>
            <a:r>
              <a:rPr lang="en-US" altLang="ko-KR" sz="2200" dirty="0">
                <a:latin typeface="Calibri" panose="020F0502020204030204" pitchFamily="34" charset="0"/>
              </a:rPr>
              <a:t>Z identity matrices</a:t>
            </a:r>
            <a:endParaRPr lang="ko-KR" altLang="ko-KR" sz="2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</TotalTime>
  <Words>218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맑은 고딕</vt:lpstr>
      <vt:lpstr>Arial</vt:lpstr>
      <vt:lpstr>Calibri</vt:lpstr>
      <vt:lpstr>Symbol</vt:lpstr>
      <vt:lpstr>Office Theme</vt:lpstr>
      <vt:lpstr>WF on Circulant Weight  for LDPC Codes</vt:lpstr>
      <vt:lpstr>Background</vt:lpstr>
      <vt:lpstr>Observation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Joseph Soriaga</cp:lastModifiedBy>
  <cp:revision>222</cp:revision>
  <dcterms:created xsi:type="dcterms:W3CDTF">2006-08-16T00:00:00Z</dcterms:created>
  <dcterms:modified xsi:type="dcterms:W3CDTF">2017-01-17T19:35:08Z</dcterms:modified>
</cp:coreProperties>
</file>