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7" r:id="rId2"/>
    <p:sldId id="275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20" autoAdjust="0"/>
  </p:normalViewPr>
  <p:slideViewPr>
    <p:cSldViewPr>
      <p:cViewPr varScale="1">
        <p:scale>
          <a:sx n="84" d="100"/>
          <a:sy n="84" d="100"/>
        </p:scale>
        <p:origin x="1426" y="8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-2444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/>
              <a:t>3GPP TSG-RAN WG1 NR Ad-Hoc meeting</a:t>
            </a:r>
            <a:r>
              <a:rPr lang="en-US" sz="2400" b="1" dirty="0"/>
              <a:t>        </a:t>
            </a:r>
            <a:r>
              <a:rPr lang="en-US" sz="2400" b="1"/>
              <a:t>	</a:t>
            </a:r>
            <a:r>
              <a:rPr lang="en-US" sz="2400" b="1" smtClean="0"/>
              <a:t>R1-1701266</a:t>
            </a:r>
            <a:endParaRPr lang="en-US" sz="2400" b="1" dirty="0"/>
          </a:p>
          <a:p>
            <a:pPr hangingPunct="0"/>
            <a:r>
              <a:rPr lang="en-US" sz="2400" b="1" dirty="0"/>
              <a:t>Spokane, USA 16th - 20th January 2017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WF on NW Initiated Beam Switching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5800" y="38862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Intel, NTT </a:t>
            </a:r>
            <a:r>
              <a:rPr lang="en-US" altLang="ja-JP" sz="2800" dirty="0"/>
              <a:t>DOCOMO</a:t>
            </a:r>
            <a:r>
              <a:rPr lang="en-US" sz="2800" dirty="0" smtClean="0"/>
              <a:t>, [Ericsson], </a:t>
            </a:r>
            <a:r>
              <a:rPr lang="en-US" sz="2800" dirty="0" smtClean="0">
                <a:solidFill>
                  <a:srgbClr val="00B050"/>
                </a:solidFill>
              </a:rPr>
              <a:t>[LG]</a:t>
            </a:r>
            <a:r>
              <a:rPr lang="en-US" sz="2800" dirty="0" smtClean="0"/>
              <a:t>, </a:t>
            </a:r>
            <a:r>
              <a:rPr lang="en-US" sz="2800" dirty="0" smtClean="0"/>
              <a:t>[CATT]… 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5410200" y="1668214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/>
              <a:t>Agenda item: 5.1.2.2</a:t>
            </a:r>
          </a:p>
        </p:txBody>
      </p:sp>
    </p:spTree>
    <p:extLst>
      <p:ext uri="{BB962C8B-B14F-4D97-AF65-F5344CB8AC3E}">
        <p14:creationId xmlns:p14="http://schemas.microsoft.com/office/powerpoint/2010/main" val="27253019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altLang="ja-JP" dirty="0"/>
              <a:t>NR-PDCCH transmission supports robustness </a:t>
            </a:r>
            <a:r>
              <a:rPr lang="en-US" dirty="0"/>
              <a:t>against beam pair link blocking</a:t>
            </a:r>
          </a:p>
          <a:p>
            <a:pPr lvl="1"/>
            <a:r>
              <a:rPr lang="en-US" sz="2900" dirty="0"/>
              <a:t>UE can be configured to monitor NR-PDCCH on different beam pair link(s) with different duty cycles in different slots</a:t>
            </a:r>
          </a:p>
          <a:p>
            <a:pPr lvl="2"/>
            <a:r>
              <a:rPr lang="en-US" sz="2600" dirty="0"/>
              <a:t>FFS: UE may be configured to monitor NR-PDCCH on different beam pair link(s) in different OFDM symbols in the same slot</a:t>
            </a:r>
          </a:p>
          <a:p>
            <a:pPr lvl="1"/>
            <a:r>
              <a:rPr lang="en-US" dirty="0"/>
              <a:t>UE can be configured to monitor NR-PDCCH on M beam pair links simultaneously, where</a:t>
            </a:r>
          </a:p>
          <a:p>
            <a:pPr lvl="2"/>
            <a:r>
              <a:rPr lang="en-US" sz="2600" dirty="0"/>
              <a:t>M = 1 or 2. Maximum value of M may depend at least on UE capability</a:t>
            </a:r>
            <a:r>
              <a:rPr lang="en-US" sz="2600" dirty="0" smtClean="0"/>
              <a:t>.</a:t>
            </a:r>
          </a:p>
          <a:p>
            <a:pPr lvl="2"/>
            <a:r>
              <a:rPr lang="en-US" sz="2600" dirty="0" smtClean="0"/>
              <a:t>FFS</a:t>
            </a:r>
            <a:r>
              <a:rPr lang="en-US" sz="2600" dirty="0"/>
              <a:t>: other values M</a:t>
            </a:r>
          </a:p>
          <a:p>
            <a:pPr lvl="1"/>
            <a:r>
              <a:rPr lang="en-US" altLang="ja-JP" sz="2900" dirty="0"/>
              <a:t>Parameters related to </a:t>
            </a:r>
            <a:r>
              <a:rPr lang="en-US" altLang="ja-JP" sz="2900" dirty="0" smtClean="0">
                <a:solidFill>
                  <a:srgbClr val="00B050"/>
                </a:solidFill>
              </a:rPr>
              <a:t>[UE </a:t>
            </a:r>
            <a:r>
              <a:rPr lang="en-US" altLang="ja-JP" sz="2900" dirty="0">
                <a:solidFill>
                  <a:srgbClr val="00B050"/>
                </a:solidFill>
              </a:rPr>
              <a:t>Rx beam </a:t>
            </a:r>
            <a:r>
              <a:rPr lang="en-US" altLang="ja-JP" sz="2900" dirty="0" smtClean="0">
                <a:solidFill>
                  <a:srgbClr val="00B050"/>
                </a:solidFill>
              </a:rPr>
              <a:t>setting for]</a:t>
            </a:r>
            <a:r>
              <a:rPr lang="en-US" altLang="ja-JP" sz="2900" dirty="0" smtClean="0"/>
              <a:t> </a:t>
            </a:r>
            <a:r>
              <a:rPr lang="en-US" altLang="ja-JP" sz="2900" dirty="0"/>
              <a:t>monitoring </a:t>
            </a:r>
            <a:r>
              <a:rPr lang="en-US" altLang="ja-JP" sz="2900" dirty="0"/>
              <a:t>NR-PDCCH on multiple beam pair links are configured by higher layer signaling </a:t>
            </a:r>
            <a:r>
              <a:rPr lang="en-US" altLang="ja-JP" sz="2900" dirty="0" smtClean="0">
                <a:solidFill>
                  <a:srgbClr val="00B050"/>
                </a:solidFill>
              </a:rPr>
              <a:t>[</a:t>
            </a:r>
            <a:r>
              <a:rPr lang="en-US" altLang="ja-JP" dirty="0" smtClean="0">
                <a:solidFill>
                  <a:srgbClr val="00B050"/>
                </a:solidFill>
              </a:rPr>
              <a:t>and/or </a:t>
            </a:r>
            <a:r>
              <a:rPr lang="en-US" altLang="ja-JP" dirty="0">
                <a:solidFill>
                  <a:srgbClr val="00B050"/>
                </a:solidFill>
              </a:rPr>
              <a:t>considered in the search space </a:t>
            </a:r>
            <a:r>
              <a:rPr lang="en-US" altLang="ja-JP" dirty="0" smtClean="0">
                <a:solidFill>
                  <a:srgbClr val="00B050"/>
                </a:solidFill>
              </a:rPr>
              <a:t>design]</a:t>
            </a:r>
            <a:endParaRPr lang="en-US" altLang="ja-JP" sz="2500" dirty="0">
              <a:solidFill>
                <a:srgbClr val="00B050"/>
              </a:solidFill>
            </a:endParaRPr>
          </a:p>
          <a:p>
            <a:pPr lvl="2"/>
            <a:r>
              <a:rPr lang="en-US" altLang="ja-JP" sz="2500" dirty="0"/>
              <a:t>FFS: Required parameters</a:t>
            </a:r>
          </a:p>
        </p:txBody>
      </p:sp>
    </p:spTree>
    <p:extLst>
      <p:ext uri="{BB962C8B-B14F-4D97-AF65-F5344CB8AC3E}">
        <p14:creationId xmlns:p14="http://schemas.microsoft.com/office/powerpoint/2010/main" val="36624002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10248</TotalTime>
  <Words>157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ＭＳ Ｐゴシック</vt:lpstr>
      <vt:lpstr>Arial</vt:lpstr>
      <vt:lpstr>Calibri</vt:lpstr>
      <vt:lpstr>Office Theme</vt:lpstr>
      <vt:lpstr>PowerPoint Presentation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Davydov, Alexei</dc:creator>
  <cp:keywords>CTPClassification=CTP_PUBLIC:VisualMarkings=</cp:keywords>
  <cp:lastModifiedBy>Lee, Wookbong</cp:lastModifiedBy>
  <cp:revision>504</cp:revision>
  <dcterms:created xsi:type="dcterms:W3CDTF">2016-03-24T01:14:08Z</dcterms:created>
  <dcterms:modified xsi:type="dcterms:W3CDTF">2017-01-17T18:07:32Z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06e6fe5b-b501-4274-8f7b-21d01429eb48</vt:lpwstr>
  </property>
  <property fmtid="{D5CDD505-2E9C-101B-9397-08002B2CF9AE}" pid="3" name="CTP_TimeStamp">
    <vt:lpwstr>2016-11-15 13:12:10Z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