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71" r:id="rId2"/>
    <p:sldId id="279" r:id="rId3"/>
    <p:sldId id="281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 Sandberg" initials="SS" lastIdx="1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50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3DD746-ABF9-4D86-B40B-0DE341CD69D7}" type="datetimeFigureOut">
              <a:rPr lang="en-US" smtClean="0"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CACBFA-9C73-4620-83D8-3C8422BA4E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20366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7CACBFA-9C73-4620-83D8-3C8422BA4EA4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30884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3600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WF on Rate Matching for Polar Codes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Intel, AT&amp;T, Qualcomm,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MediaTek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Nokia, ASB, LG, </a:t>
            </a:r>
            <a:r>
              <a:rPr lang="en-US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Samsung</a:t>
            </a: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59691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R1-1701259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54483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NR Ad hoc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Spokane, USA ,16th - 20th January 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5.1.5.2 </a:t>
            </a:r>
            <a:endParaRPr lang="ja-JP" altLang="en-US" sz="1800" dirty="0">
              <a:solidFill>
                <a:srgbClr val="FF000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6017621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b="1" u="sng" dirty="0"/>
              <a:t>Agreement </a:t>
            </a:r>
            <a:r>
              <a:rPr lang="en-US" dirty="0"/>
              <a:t>(RAN1#87): </a:t>
            </a:r>
          </a:p>
          <a:p>
            <a:pPr lvl="0"/>
            <a:r>
              <a:rPr lang="en-US" dirty="0"/>
              <a:t>UL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Adopt Polar Coding (except FFS for very small block lengths where repetition/block coding may be preferred)</a:t>
            </a:r>
          </a:p>
          <a:p>
            <a:pPr lvl="0"/>
            <a:r>
              <a:rPr lang="en-US" dirty="0"/>
              <a:t>DL control information for </a:t>
            </a:r>
            <a:r>
              <a:rPr lang="en-US" dirty="0" err="1"/>
              <a:t>eMBB</a:t>
            </a:r>
            <a:endParaRPr lang="en-US" dirty="0"/>
          </a:p>
          <a:p>
            <a:pPr lvl="1"/>
            <a:r>
              <a:rPr lang="en-US" dirty="0"/>
              <a:t>Working Assumption to adopt Polar Coding (except FFS for very small block lengths where repetition/block coding may be preferred)</a:t>
            </a:r>
          </a:p>
          <a:p>
            <a:pPr lvl="2"/>
            <a:r>
              <a:rPr lang="en-US" dirty="0"/>
              <a:t>To be confirmed unless significant issues are identified by the RAN1 Jan </a:t>
            </a:r>
            <a:r>
              <a:rPr lang="en-US" dirty="0" err="1"/>
              <a:t>adhoc</a:t>
            </a:r>
            <a:r>
              <a:rPr lang="en-US" dirty="0"/>
              <a:t> in relation to performance, latency, power consumption and implementation complexity</a:t>
            </a:r>
          </a:p>
        </p:txBody>
      </p:sp>
    </p:spTree>
    <p:extLst>
      <p:ext uri="{BB962C8B-B14F-4D97-AF65-F5344CB8AC3E}">
        <p14:creationId xmlns:p14="http://schemas.microsoft.com/office/powerpoint/2010/main" val="8611772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Rate matching algorithm of Polar codes supports both operations:</a:t>
            </a:r>
          </a:p>
          <a:p>
            <a:pPr lvl="1"/>
            <a:r>
              <a:rPr lang="en-US" dirty="0"/>
              <a:t>Repetition of coded bits</a:t>
            </a:r>
          </a:p>
          <a:p>
            <a:pPr lvl="2"/>
            <a:r>
              <a:rPr lang="en-US" dirty="0"/>
              <a:t>E.g., for max #CCE</a:t>
            </a:r>
          </a:p>
          <a:p>
            <a:pPr lvl="2"/>
            <a:r>
              <a:rPr lang="en-US" dirty="0"/>
              <a:t>FFS: how to repeat</a:t>
            </a:r>
          </a:p>
          <a:p>
            <a:pPr lvl="1"/>
            <a:r>
              <a:rPr lang="en-US" dirty="0"/>
              <a:t>Puncturing of coded bits, including one or both of the following:</a:t>
            </a:r>
          </a:p>
          <a:p>
            <a:pPr lvl="2"/>
            <a:r>
              <a:rPr lang="en-US" dirty="0"/>
              <a:t>Puncturing of coded bits with deterministic value of 0</a:t>
            </a:r>
          </a:p>
          <a:p>
            <a:pPr lvl="3"/>
            <a:r>
              <a:rPr lang="en-US" dirty="0"/>
              <a:t>Due to shortening at info block side</a:t>
            </a:r>
          </a:p>
          <a:p>
            <a:pPr lvl="2"/>
            <a:r>
              <a:rPr lang="en-US" dirty="0"/>
              <a:t>Puncturing of coded bits with non-deterministic value</a:t>
            </a:r>
          </a:p>
          <a:p>
            <a:pPr lvl="3"/>
            <a:r>
              <a:rPr lang="en-US" dirty="0"/>
              <a:t>This is the typical puncturing</a:t>
            </a:r>
          </a:p>
        </p:txBody>
      </p:sp>
    </p:spTree>
    <p:extLst>
      <p:ext uri="{BB962C8B-B14F-4D97-AF65-F5344CB8AC3E}">
        <p14:creationId xmlns:p14="http://schemas.microsoft.com/office/powerpoint/2010/main" val="41420529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3889</TotalTime>
  <Words>194</Words>
  <Application>Microsoft Office PowerPoint</Application>
  <PresentationFormat>On-screen Show (4:3)</PresentationFormat>
  <Paragraphs>24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 Unicode MS</vt:lpstr>
      <vt:lpstr>Arial</vt:lpstr>
      <vt:lpstr>Calibri</vt:lpstr>
      <vt:lpstr>Office Theme</vt:lpstr>
      <vt:lpstr>WF on Rate Matching for Polar Codes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Yufei Blankenship</cp:lastModifiedBy>
  <cp:revision>238</cp:revision>
  <dcterms:created xsi:type="dcterms:W3CDTF">2006-08-16T00:00:00Z</dcterms:created>
  <dcterms:modified xsi:type="dcterms:W3CDTF">2017-01-19T03:05:30Z</dcterms:modified>
</cp:coreProperties>
</file>