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9" r:id="rId3"/>
    <p:sldId id="261" r:id="rId4"/>
    <p:sldId id="262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6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DMRS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</a:t>
            </a:r>
            <a:r>
              <a:rPr kumimoji="1"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3GPP TSG RAN WG1 Meeting </a:t>
            </a:r>
            <a:r>
              <a:rPr lang="ja-JP" altLang="en-US" dirty="0" smtClean="0"/>
              <a:t>#</a:t>
            </a:r>
            <a:r>
              <a:rPr lang="en-US" altLang="ja-JP" dirty="0" smtClean="0"/>
              <a:t>NR Ad-Hoc</a:t>
            </a:r>
            <a:endParaRPr lang="ja-JP" altLang="en-US" dirty="0"/>
          </a:p>
          <a:p>
            <a:endParaRPr lang="ja-JP" altLang="en-US" dirty="0"/>
          </a:p>
          <a:p>
            <a:r>
              <a:rPr lang="en-US" altLang="ja-JP" dirty="0" smtClean="0"/>
              <a:t>Spokane</a:t>
            </a:r>
            <a:r>
              <a:rPr lang="ja-JP" altLang="en-US" dirty="0" err="1" smtClean="0"/>
              <a:t>,</a:t>
            </a:r>
            <a:r>
              <a:rPr lang="ja-JP" altLang="en-US" dirty="0" smtClean="0"/>
              <a:t> </a:t>
            </a:r>
            <a:r>
              <a:rPr lang="en-US" altLang="ja-JP" dirty="0" smtClean="0"/>
              <a:t>USA</a:t>
            </a:r>
            <a:r>
              <a:rPr lang="ja-JP" altLang="en-US" dirty="0" smtClean="0"/>
              <a:t> </a:t>
            </a:r>
            <a:r>
              <a:rPr lang="en-US" altLang="ja-JP" dirty="0" smtClean="0"/>
              <a:t>16th</a:t>
            </a:r>
            <a:r>
              <a:rPr lang="ja-JP" altLang="en-US" dirty="0" smtClean="0"/>
              <a:t> </a:t>
            </a:r>
            <a:r>
              <a:rPr lang="ja-JP" altLang="en-US" dirty="0"/>
              <a:t>- </a:t>
            </a:r>
            <a:r>
              <a:rPr lang="ja-JP" altLang="en-US" dirty="0" smtClean="0"/>
              <a:t>2</a:t>
            </a:r>
            <a:r>
              <a:rPr lang="en-US" altLang="ja-JP" dirty="0" smtClean="0"/>
              <a:t>0</a:t>
            </a:r>
            <a:r>
              <a:rPr lang="ja-JP" altLang="en-US" dirty="0" smtClean="0"/>
              <a:t>th </a:t>
            </a:r>
            <a:r>
              <a:rPr lang="en-US" altLang="ja-JP" dirty="0" smtClean="0"/>
              <a:t>Jan</a:t>
            </a:r>
            <a:r>
              <a:rPr lang="ja-JP" altLang="en-US" dirty="0" smtClean="0"/>
              <a:t> 201</a:t>
            </a:r>
            <a:r>
              <a:rPr lang="en-US" altLang="ja-JP" dirty="0" smtClean="0"/>
              <a:t>7</a:t>
            </a:r>
          </a:p>
          <a:p>
            <a:endParaRPr lang="ja-JP" altLang="en-US" dirty="0"/>
          </a:p>
          <a:p>
            <a:r>
              <a:rPr lang="ja-JP" altLang="en-US" dirty="0"/>
              <a:t>Agenda item: </a:t>
            </a:r>
            <a:r>
              <a:rPr lang="en-US" altLang="ja-JP" dirty="0" smtClean="0"/>
              <a:t>5.1.2.3.2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R1-1701209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altLang="ja-JP" dirty="0" smtClean="0"/>
              <a:t>The number of DMRS patterns to be supported should be minimized.</a:t>
            </a:r>
            <a:endParaRPr lang="en-US" altLang="ja-JP" b="1" dirty="0" smtClean="0"/>
          </a:p>
          <a:p>
            <a:pPr lvl="1"/>
            <a:r>
              <a:rPr lang="en-US" altLang="ja-JP" dirty="0" smtClean="0"/>
              <a:t>FFS: The number of DMRS patterns </a:t>
            </a:r>
            <a:endParaRPr lang="ja-JP" altLang="ja-JP" dirty="0" smtClean="0"/>
          </a:p>
          <a:p>
            <a:pPr lvl="0"/>
            <a:r>
              <a:rPr lang="en-US" altLang="ja-JP" dirty="0" smtClean="0"/>
              <a:t>Basic DMRS should be located at the front of data channel.</a:t>
            </a:r>
          </a:p>
          <a:p>
            <a:pPr lvl="1"/>
            <a:r>
              <a:rPr lang="en-US" altLang="ja-JP" dirty="0" smtClean="0"/>
              <a:t>Basic DMRS is mapped over 1 or 2 OFDM symbols</a:t>
            </a:r>
            <a:endParaRPr lang="ja-JP" altLang="ja-JP" dirty="0" smtClean="0"/>
          </a:p>
          <a:p>
            <a:pPr lvl="0"/>
            <a:r>
              <a:rPr lang="en-US" altLang="ja-JP" dirty="0" smtClean="0"/>
              <a:t>FDM (including comb), CDM (including OCC and Cyclic shift) should be considered in basic DMRS port multiplexing for up to 8-port.</a:t>
            </a:r>
            <a:endParaRPr lang="ja-JP" altLang="ja-JP" dirty="0" smtClean="0"/>
          </a:p>
          <a:p>
            <a:pPr lvl="0"/>
            <a:r>
              <a:rPr lang="en-US" altLang="ja-JP" dirty="0" smtClean="0"/>
              <a:t>For higher Doppler frequency support, the additional DMRS should be supported. </a:t>
            </a:r>
          </a:p>
          <a:p>
            <a:pPr lvl="1"/>
            <a:r>
              <a:rPr lang="en-US" altLang="ja-JP" dirty="0" smtClean="0"/>
              <a:t>Candidate set of additional DMRS is 1, 2, and 3 OFDM symbol(s)</a:t>
            </a:r>
          </a:p>
          <a:p>
            <a:pPr lvl="1"/>
            <a:r>
              <a:rPr lang="en-US" altLang="ja-JP" dirty="0" smtClean="0"/>
              <a:t>FFS: Pattern details</a:t>
            </a:r>
            <a:endParaRPr lang="ja-JP" altLang="ja-JP" dirty="0" smtClean="0"/>
          </a:p>
          <a:p>
            <a:pPr lvl="0"/>
            <a:r>
              <a:rPr lang="en-US" altLang="ja-JP" dirty="0" smtClean="0"/>
              <a:t>Same pattern proposed in DL DMRS should be introduced in UL DMRS. </a:t>
            </a:r>
            <a:endParaRPr lang="ja-JP" altLang="ja-JP" dirty="0" smtClean="0"/>
          </a:p>
          <a:p>
            <a:pPr>
              <a:buNone/>
            </a:pPr>
            <a:endParaRPr lang="ja-JP" altLang="ja-JP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2700"/>
            <a:ext cx="10515600" cy="1325563"/>
          </a:xfrm>
        </p:spPr>
        <p:txBody>
          <a:bodyPr/>
          <a:lstStyle/>
          <a:p>
            <a:r>
              <a:rPr kumimoji="1" lang="en-US" altLang="ja-JP" dirty="0" smtClean="0"/>
              <a:t>Candidate pattern of basic DMRS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838200" y="930275"/>
            <a:ext cx="10515600" cy="4351338"/>
          </a:xfrm>
        </p:spPr>
        <p:txBody>
          <a:bodyPr>
            <a:normAutofit/>
          </a:bodyPr>
          <a:lstStyle/>
          <a:p>
            <a:r>
              <a:rPr kumimoji="1" lang="en-US" altLang="ja-JP" sz="2000" dirty="0" smtClean="0"/>
              <a:t>Assuming these 5 patterns for variety of carrier frequencies and subcarrier spacing in case of rank 1 transmission</a:t>
            </a:r>
          </a:p>
          <a:p>
            <a:r>
              <a:rPr lang="en-US" altLang="ja-JP" sz="2000" dirty="0" smtClean="0"/>
              <a:t>Basic DMRS is mapped over 1 or 2 OFDM symbols</a:t>
            </a:r>
            <a:endParaRPr lang="ja-JP" altLang="ja-JP" sz="2000" dirty="0" smtClean="0"/>
          </a:p>
          <a:p>
            <a:r>
              <a:rPr lang="en-US" altLang="ja-JP" sz="2000" dirty="0" smtClean="0"/>
              <a:t>FDM (including comb), CDM (including OCC and Cyclic shift) should be considered in basic DMRS port multiplexing for up to 8-port.</a:t>
            </a:r>
          </a:p>
        </p:txBody>
      </p:sp>
      <p:grpSp>
        <p:nvGrpSpPr>
          <p:cNvPr id="521" name="グループ化 520"/>
          <p:cNvGrpSpPr/>
          <p:nvPr/>
        </p:nvGrpSpPr>
        <p:grpSpPr>
          <a:xfrm>
            <a:off x="1924792" y="2980560"/>
            <a:ext cx="2016000" cy="1727993"/>
            <a:chOff x="1743817" y="3037710"/>
            <a:chExt cx="2016000" cy="1727993"/>
          </a:xfrm>
        </p:grpSpPr>
        <p:sp>
          <p:nvSpPr>
            <p:cNvPr id="5" name="Rectangle 59"/>
            <p:cNvSpPr>
              <a:spLocks noChangeArrowheads="1"/>
            </p:cNvSpPr>
            <p:nvPr/>
          </p:nvSpPr>
          <p:spPr bwMode="auto">
            <a:xfrm rot="16200000">
              <a:off x="1743817" y="462170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" name="Rectangle 60"/>
            <p:cNvSpPr>
              <a:spLocks noChangeArrowheads="1"/>
            </p:cNvSpPr>
            <p:nvPr/>
          </p:nvSpPr>
          <p:spPr bwMode="auto">
            <a:xfrm rot="16200000">
              <a:off x="1743817" y="447768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" name="Rectangle 61"/>
            <p:cNvSpPr>
              <a:spLocks noChangeArrowheads="1"/>
            </p:cNvSpPr>
            <p:nvPr/>
          </p:nvSpPr>
          <p:spPr bwMode="auto">
            <a:xfrm rot="16200000">
              <a:off x="1743817" y="433368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" name="Rectangle 62"/>
            <p:cNvSpPr>
              <a:spLocks noChangeArrowheads="1"/>
            </p:cNvSpPr>
            <p:nvPr/>
          </p:nvSpPr>
          <p:spPr bwMode="auto">
            <a:xfrm rot="16200000">
              <a:off x="1743817" y="418965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" name="Rectangle 63"/>
            <p:cNvSpPr>
              <a:spLocks noChangeArrowheads="1"/>
            </p:cNvSpPr>
            <p:nvPr/>
          </p:nvSpPr>
          <p:spPr bwMode="auto">
            <a:xfrm rot="16200000">
              <a:off x="1743817" y="404563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" name="Rectangle 64"/>
            <p:cNvSpPr>
              <a:spLocks noChangeArrowheads="1"/>
            </p:cNvSpPr>
            <p:nvPr/>
          </p:nvSpPr>
          <p:spPr bwMode="auto">
            <a:xfrm rot="16200000">
              <a:off x="1743817" y="39016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" name="Rectangle 65"/>
            <p:cNvSpPr>
              <a:spLocks noChangeArrowheads="1"/>
            </p:cNvSpPr>
            <p:nvPr/>
          </p:nvSpPr>
          <p:spPr bwMode="auto">
            <a:xfrm rot="16200000">
              <a:off x="1743817" y="375760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" name="Rectangle 66"/>
            <p:cNvSpPr>
              <a:spLocks noChangeArrowheads="1"/>
            </p:cNvSpPr>
            <p:nvPr/>
          </p:nvSpPr>
          <p:spPr bwMode="auto">
            <a:xfrm rot="16200000">
              <a:off x="1743817" y="361359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" name="Rectangle 67"/>
            <p:cNvSpPr>
              <a:spLocks noChangeArrowheads="1"/>
            </p:cNvSpPr>
            <p:nvPr/>
          </p:nvSpPr>
          <p:spPr bwMode="auto">
            <a:xfrm rot="16200000">
              <a:off x="1743817" y="346957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" name="Rectangle 68"/>
            <p:cNvSpPr>
              <a:spLocks noChangeArrowheads="1"/>
            </p:cNvSpPr>
            <p:nvPr/>
          </p:nvSpPr>
          <p:spPr bwMode="auto">
            <a:xfrm rot="16200000">
              <a:off x="1743817" y="332555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" name="Rectangle 69"/>
            <p:cNvSpPr>
              <a:spLocks noChangeArrowheads="1"/>
            </p:cNvSpPr>
            <p:nvPr/>
          </p:nvSpPr>
          <p:spPr bwMode="auto">
            <a:xfrm rot="16200000">
              <a:off x="1743817" y="303771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" name="Rectangle 70"/>
            <p:cNvSpPr>
              <a:spLocks noChangeArrowheads="1"/>
            </p:cNvSpPr>
            <p:nvPr/>
          </p:nvSpPr>
          <p:spPr bwMode="auto">
            <a:xfrm rot="16200000">
              <a:off x="1743817" y="31822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7" name="Rectangle 59"/>
            <p:cNvSpPr>
              <a:spLocks noChangeArrowheads="1"/>
            </p:cNvSpPr>
            <p:nvPr/>
          </p:nvSpPr>
          <p:spPr bwMode="auto">
            <a:xfrm rot="16200000">
              <a:off x="1887817" y="462170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18" name="Rectangle 60"/>
            <p:cNvSpPr>
              <a:spLocks noChangeArrowheads="1"/>
            </p:cNvSpPr>
            <p:nvPr/>
          </p:nvSpPr>
          <p:spPr bwMode="auto">
            <a:xfrm rot="16200000">
              <a:off x="1887817" y="447768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" name="Rectangle 61"/>
            <p:cNvSpPr>
              <a:spLocks noChangeArrowheads="1"/>
            </p:cNvSpPr>
            <p:nvPr/>
          </p:nvSpPr>
          <p:spPr bwMode="auto">
            <a:xfrm rot="16200000">
              <a:off x="1887817" y="433368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" name="Rectangle 62"/>
            <p:cNvSpPr>
              <a:spLocks noChangeArrowheads="1"/>
            </p:cNvSpPr>
            <p:nvPr/>
          </p:nvSpPr>
          <p:spPr bwMode="auto">
            <a:xfrm rot="16200000">
              <a:off x="1887817" y="418965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" name="Rectangle 63"/>
            <p:cNvSpPr>
              <a:spLocks noChangeArrowheads="1"/>
            </p:cNvSpPr>
            <p:nvPr/>
          </p:nvSpPr>
          <p:spPr bwMode="auto">
            <a:xfrm rot="16200000">
              <a:off x="1887817" y="404563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" name="Rectangle 64"/>
            <p:cNvSpPr>
              <a:spLocks noChangeArrowheads="1"/>
            </p:cNvSpPr>
            <p:nvPr/>
          </p:nvSpPr>
          <p:spPr bwMode="auto">
            <a:xfrm rot="16200000">
              <a:off x="1887817" y="39016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" name="Rectangle 65"/>
            <p:cNvSpPr>
              <a:spLocks noChangeArrowheads="1"/>
            </p:cNvSpPr>
            <p:nvPr/>
          </p:nvSpPr>
          <p:spPr bwMode="auto">
            <a:xfrm rot="16200000">
              <a:off x="1887817" y="375760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" name="Rectangle 66"/>
            <p:cNvSpPr>
              <a:spLocks noChangeArrowheads="1"/>
            </p:cNvSpPr>
            <p:nvPr/>
          </p:nvSpPr>
          <p:spPr bwMode="auto">
            <a:xfrm rot="16200000">
              <a:off x="1887817" y="361359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" name="Rectangle 67"/>
            <p:cNvSpPr>
              <a:spLocks noChangeArrowheads="1"/>
            </p:cNvSpPr>
            <p:nvPr/>
          </p:nvSpPr>
          <p:spPr bwMode="auto">
            <a:xfrm rot="16200000">
              <a:off x="1887817" y="332555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" name="Rectangle 68"/>
            <p:cNvSpPr>
              <a:spLocks noChangeArrowheads="1"/>
            </p:cNvSpPr>
            <p:nvPr/>
          </p:nvSpPr>
          <p:spPr bwMode="auto">
            <a:xfrm rot="16200000">
              <a:off x="1887817" y="346957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" name="Rectangle 69"/>
            <p:cNvSpPr>
              <a:spLocks noChangeArrowheads="1"/>
            </p:cNvSpPr>
            <p:nvPr/>
          </p:nvSpPr>
          <p:spPr bwMode="auto">
            <a:xfrm rot="16200000">
              <a:off x="1887817" y="31822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" name="Rectangle 70"/>
            <p:cNvSpPr>
              <a:spLocks noChangeArrowheads="1"/>
            </p:cNvSpPr>
            <p:nvPr/>
          </p:nvSpPr>
          <p:spPr bwMode="auto">
            <a:xfrm rot="16200000">
              <a:off x="1887817" y="303771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" name="Rectangle 59"/>
            <p:cNvSpPr>
              <a:spLocks noChangeArrowheads="1"/>
            </p:cNvSpPr>
            <p:nvPr/>
          </p:nvSpPr>
          <p:spPr bwMode="auto">
            <a:xfrm rot="16200000">
              <a:off x="2031817" y="4621703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30" name="Rectangle 60"/>
            <p:cNvSpPr>
              <a:spLocks noChangeArrowheads="1"/>
            </p:cNvSpPr>
            <p:nvPr/>
          </p:nvSpPr>
          <p:spPr bwMode="auto">
            <a:xfrm rot="16200000">
              <a:off x="2031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" name="Rectangle 61"/>
            <p:cNvSpPr>
              <a:spLocks noChangeArrowheads="1"/>
            </p:cNvSpPr>
            <p:nvPr/>
          </p:nvSpPr>
          <p:spPr bwMode="auto">
            <a:xfrm rot="16200000">
              <a:off x="2031817" y="4333686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" name="Rectangle 62"/>
            <p:cNvSpPr>
              <a:spLocks noChangeArrowheads="1"/>
            </p:cNvSpPr>
            <p:nvPr/>
          </p:nvSpPr>
          <p:spPr bwMode="auto">
            <a:xfrm rot="16200000">
              <a:off x="2031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" name="Rectangle 63"/>
            <p:cNvSpPr>
              <a:spLocks noChangeArrowheads="1"/>
            </p:cNvSpPr>
            <p:nvPr/>
          </p:nvSpPr>
          <p:spPr bwMode="auto">
            <a:xfrm rot="16200000">
              <a:off x="2031817" y="4045639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4" name="Rectangle 64"/>
            <p:cNvSpPr>
              <a:spLocks noChangeArrowheads="1"/>
            </p:cNvSpPr>
            <p:nvPr/>
          </p:nvSpPr>
          <p:spPr bwMode="auto">
            <a:xfrm rot="16200000">
              <a:off x="2031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" name="Rectangle 65"/>
            <p:cNvSpPr>
              <a:spLocks noChangeArrowheads="1"/>
            </p:cNvSpPr>
            <p:nvPr/>
          </p:nvSpPr>
          <p:spPr bwMode="auto">
            <a:xfrm rot="16200000">
              <a:off x="2031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" name="Rectangle 66"/>
            <p:cNvSpPr>
              <a:spLocks noChangeArrowheads="1"/>
            </p:cNvSpPr>
            <p:nvPr/>
          </p:nvSpPr>
          <p:spPr bwMode="auto">
            <a:xfrm rot="16200000">
              <a:off x="2031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" name="Rectangle 67"/>
            <p:cNvSpPr>
              <a:spLocks noChangeArrowheads="1"/>
            </p:cNvSpPr>
            <p:nvPr/>
          </p:nvSpPr>
          <p:spPr bwMode="auto">
            <a:xfrm rot="16200000">
              <a:off x="2031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" name="Rectangle 68"/>
            <p:cNvSpPr>
              <a:spLocks noChangeArrowheads="1"/>
            </p:cNvSpPr>
            <p:nvPr/>
          </p:nvSpPr>
          <p:spPr bwMode="auto">
            <a:xfrm rot="16200000">
              <a:off x="2031817" y="3757607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" name="Rectangle 69"/>
            <p:cNvSpPr>
              <a:spLocks noChangeArrowheads="1"/>
            </p:cNvSpPr>
            <p:nvPr/>
          </p:nvSpPr>
          <p:spPr bwMode="auto">
            <a:xfrm rot="16200000">
              <a:off x="2031817" y="3469575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" name="Rectangle 70"/>
            <p:cNvSpPr>
              <a:spLocks noChangeArrowheads="1"/>
            </p:cNvSpPr>
            <p:nvPr/>
          </p:nvSpPr>
          <p:spPr bwMode="auto">
            <a:xfrm rot="16200000">
              <a:off x="2031817" y="3182273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" name="Rectangle 59"/>
            <p:cNvSpPr>
              <a:spLocks noChangeArrowheads="1"/>
            </p:cNvSpPr>
            <p:nvPr/>
          </p:nvSpPr>
          <p:spPr bwMode="auto">
            <a:xfrm rot="16200000">
              <a:off x="2463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2" name="Rectangle 60"/>
            <p:cNvSpPr>
              <a:spLocks noChangeArrowheads="1"/>
            </p:cNvSpPr>
            <p:nvPr/>
          </p:nvSpPr>
          <p:spPr bwMode="auto">
            <a:xfrm rot="16200000">
              <a:off x="2463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" name="Rectangle 61"/>
            <p:cNvSpPr>
              <a:spLocks noChangeArrowheads="1"/>
            </p:cNvSpPr>
            <p:nvPr/>
          </p:nvSpPr>
          <p:spPr bwMode="auto">
            <a:xfrm rot="16200000">
              <a:off x="2463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" name="Rectangle 62"/>
            <p:cNvSpPr>
              <a:spLocks noChangeArrowheads="1"/>
            </p:cNvSpPr>
            <p:nvPr/>
          </p:nvSpPr>
          <p:spPr bwMode="auto">
            <a:xfrm rot="16200000">
              <a:off x="2463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" name="Rectangle 63"/>
            <p:cNvSpPr>
              <a:spLocks noChangeArrowheads="1"/>
            </p:cNvSpPr>
            <p:nvPr/>
          </p:nvSpPr>
          <p:spPr bwMode="auto">
            <a:xfrm rot="16200000">
              <a:off x="2463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" name="Rectangle 64"/>
            <p:cNvSpPr>
              <a:spLocks noChangeArrowheads="1"/>
            </p:cNvSpPr>
            <p:nvPr/>
          </p:nvSpPr>
          <p:spPr bwMode="auto">
            <a:xfrm rot="16200000">
              <a:off x="2463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" name="Rectangle 65"/>
            <p:cNvSpPr>
              <a:spLocks noChangeArrowheads="1"/>
            </p:cNvSpPr>
            <p:nvPr/>
          </p:nvSpPr>
          <p:spPr bwMode="auto">
            <a:xfrm rot="16200000">
              <a:off x="2463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" name="Rectangle 66"/>
            <p:cNvSpPr>
              <a:spLocks noChangeArrowheads="1"/>
            </p:cNvSpPr>
            <p:nvPr/>
          </p:nvSpPr>
          <p:spPr bwMode="auto">
            <a:xfrm rot="16200000">
              <a:off x="2463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" name="Rectangle 67"/>
            <p:cNvSpPr>
              <a:spLocks noChangeArrowheads="1"/>
            </p:cNvSpPr>
            <p:nvPr/>
          </p:nvSpPr>
          <p:spPr bwMode="auto">
            <a:xfrm rot="16200000">
              <a:off x="2463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" name="Rectangle 68"/>
            <p:cNvSpPr>
              <a:spLocks noChangeArrowheads="1"/>
            </p:cNvSpPr>
            <p:nvPr/>
          </p:nvSpPr>
          <p:spPr bwMode="auto">
            <a:xfrm rot="16200000">
              <a:off x="2463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1" name="Rectangle 69"/>
            <p:cNvSpPr>
              <a:spLocks noChangeArrowheads="1"/>
            </p:cNvSpPr>
            <p:nvPr/>
          </p:nvSpPr>
          <p:spPr bwMode="auto">
            <a:xfrm rot="16200000">
              <a:off x="2463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2" name="Rectangle 70"/>
            <p:cNvSpPr>
              <a:spLocks noChangeArrowheads="1"/>
            </p:cNvSpPr>
            <p:nvPr/>
          </p:nvSpPr>
          <p:spPr bwMode="auto">
            <a:xfrm rot="16200000">
              <a:off x="2463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" name="Rectangle 59"/>
            <p:cNvSpPr>
              <a:spLocks noChangeArrowheads="1"/>
            </p:cNvSpPr>
            <p:nvPr/>
          </p:nvSpPr>
          <p:spPr bwMode="auto">
            <a:xfrm rot="16200000">
              <a:off x="2175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54" name="Rectangle 60"/>
            <p:cNvSpPr>
              <a:spLocks noChangeArrowheads="1"/>
            </p:cNvSpPr>
            <p:nvPr/>
          </p:nvSpPr>
          <p:spPr bwMode="auto">
            <a:xfrm rot="16200000">
              <a:off x="2175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" name="Rectangle 61"/>
            <p:cNvSpPr>
              <a:spLocks noChangeArrowheads="1"/>
            </p:cNvSpPr>
            <p:nvPr/>
          </p:nvSpPr>
          <p:spPr bwMode="auto">
            <a:xfrm rot="16200000">
              <a:off x="2175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" name="Rectangle 62"/>
            <p:cNvSpPr>
              <a:spLocks noChangeArrowheads="1"/>
            </p:cNvSpPr>
            <p:nvPr/>
          </p:nvSpPr>
          <p:spPr bwMode="auto">
            <a:xfrm rot="16200000">
              <a:off x="2175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" name="Rectangle 63"/>
            <p:cNvSpPr>
              <a:spLocks noChangeArrowheads="1"/>
            </p:cNvSpPr>
            <p:nvPr/>
          </p:nvSpPr>
          <p:spPr bwMode="auto">
            <a:xfrm rot="16200000">
              <a:off x="2175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" name="Rectangle 64"/>
            <p:cNvSpPr>
              <a:spLocks noChangeArrowheads="1"/>
            </p:cNvSpPr>
            <p:nvPr/>
          </p:nvSpPr>
          <p:spPr bwMode="auto">
            <a:xfrm rot="16200000">
              <a:off x="2175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" name="Rectangle 65"/>
            <p:cNvSpPr>
              <a:spLocks noChangeArrowheads="1"/>
            </p:cNvSpPr>
            <p:nvPr/>
          </p:nvSpPr>
          <p:spPr bwMode="auto">
            <a:xfrm rot="16200000">
              <a:off x="2175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" name="Rectangle 66"/>
            <p:cNvSpPr>
              <a:spLocks noChangeArrowheads="1"/>
            </p:cNvSpPr>
            <p:nvPr/>
          </p:nvSpPr>
          <p:spPr bwMode="auto">
            <a:xfrm rot="16200000">
              <a:off x="2175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" name="Rectangle 67"/>
            <p:cNvSpPr>
              <a:spLocks noChangeArrowheads="1"/>
            </p:cNvSpPr>
            <p:nvPr/>
          </p:nvSpPr>
          <p:spPr bwMode="auto">
            <a:xfrm rot="16200000">
              <a:off x="2175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" name="Rectangle 68"/>
            <p:cNvSpPr>
              <a:spLocks noChangeArrowheads="1"/>
            </p:cNvSpPr>
            <p:nvPr/>
          </p:nvSpPr>
          <p:spPr bwMode="auto">
            <a:xfrm rot="16200000">
              <a:off x="2175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" name="Rectangle 69"/>
            <p:cNvSpPr>
              <a:spLocks noChangeArrowheads="1"/>
            </p:cNvSpPr>
            <p:nvPr/>
          </p:nvSpPr>
          <p:spPr bwMode="auto">
            <a:xfrm rot="16200000">
              <a:off x="2175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" name="Rectangle 70"/>
            <p:cNvSpPr>
              <a:spLocks noChangeArrowheads="1"/>
            </p:cNvSpPr>
            <p:nvPr/>
          </p:nvSpPr>
          <p:spPr bwMode="auto">
            <a:xfrm rot="16200000">
              <a:off x="2175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" name="Rectangle 59"/>
            <p:cNvSpPr>
              <a:spLocks noChangeArrowheads="1"/>
            </p:cNvSpPr>
            <p:nvPr/>
          </p:nvSpPr>
          <p:spPr bwMode="auto">
            <a:xfrm rot="16200000">
              <a:off x="2319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6" name="Rectangle 60"/>
            <p:cNvSpPr>
              <a:spLocks noChangeArrowheads="1"/>
            </p:cNvSpPr>
            <p:nvPr/>
          </p:nvSpPr>
          <p:spPr bwMode="auto">
            <a:xfrm rot="16200000">
              <a:off x="2319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" name="Rectangle 61"/>
            <p:cNvSpPr>
              <a:spLocks noChangeArrowheads="1"/>
            </p:cNvSpPr>
            <p:nvPr/>
          </p:nvSpPr>
          <p:spPr bwMode="auto">
            <a:xfrm rot="16200000">
              <a:off x="2319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" name="Rectangle 62"/>
            <p:cNvSpPr>
              <a:spLocks noChangeArrowheads="1"/>
            </p:cNvSpPr>
            <p:nvPr/>
          </p:nvSpPr>
          <p:spPr bwMode="auto">
            <a:xfrm rot="16200000">
              <a:off x="2319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9" name="Rectangle 63"/>
            <p:cNvSpPr>
              <a:spLocks noChangeArrowheads="1"/>
            </p:cNvSpPr>
            <p:nvPr/>
          </p:nvSpPr>
          <p:spPr bwMode="auto">
            <a:xfrm rot="16200000">
              <a:off x="2319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" name="Rectangle 64"/>
            <p:cNvSpPr>
              <a:spLocks noChangeArrowheads="1"/>
            </p:cNvSpPr>
            <p:nvPr/>
          </p:nvSpPr>
          <p:spPr bwMode="auto">
            <a:xfrm rot="16200000">
              <a:off x="2319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 rot="16200000">
              <a:off x="2319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" name="Rectangle 66"/>
            <p:cNvSpPr>
              <a:spLocks noChangeArrowheads="1"/>
            </p:cNvSpPr>
            <p:nvPr/>
          </p:nvSpPr>
          <p:spPr bwMode="auto">
            <a:xfrm rot="16200000">
              <a:off x="2319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" name="Rectangle 67"/>
            <p:cNvSpPr>
              <a:spLocks noChangeArrowheads="1"/>
            </p:cNvSpPr>
            <p:nvPr/>
          </p:nvSpPr>
          <p:spPr bwMode="auto">
            <a:xfrm rot="16200000">
              <a:off x="2319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" name="Rectangle 68"/>
            <p:cNvSpPr>
              <a:spLocks noChangeArrowheads="1"/>
            </p:cNvSpPr>
            <p:nvPr/>
          </p:nvSpPr>
          <p:spPr bwMode="auto">
            <a:xfrm rot="16200000">
              <a:off x="2319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" name="Rectangle 69"/>
            <p:cNvSpPr>
              <a:spLocks noChangeArrowheads="1"/>
            </p:cNvSpPr>
            <p:nvPr/>
          </p:nvSpPr>
          <p:spPr bwMode="auto">
            <a:xfrm rot="16200000">
              <a:off x="2319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" name="Rectangle 70"/>
            <p:cNvSpPr>
              <a:spLocks noChangeArrowheads="1"/>
            </p:cNvSpPr>
            <p:nvPr/>
          </p:nvSpPr>
          <p:spPr bwMode="auto">
            <a:xfrm rot="16200000">
              <a:off x="2319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" name="Rectangle 59"/>
            <p:cNvSpPr>
              <a:spLocks noChangeArrowheads="1"/>
            </p:cNvSpPr>
            <p:nvPr/>
          </p:nvSpPr>
          <p:spPr bwMode="auto">
            <a:xfrm rot="16200000">
              <a:off x="2751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8" name="Rectangle 60"/>
            <p:cNvSpPr>
              <a:spLocks noChangeArrowheads="1"/>
            </p:cNvSpPr>
            <p:nvPr/>
          </p:nvSpPr>
          <p:spPr bwMode="auto">
            <a:xfrm rot="16200000">
              <a:off x="2751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" name="Rectangle 61"/>
            <p:cNvSpPr>
              <a:spLocks noChangeArrowheads="1"/>
            </p:cNvSpPr>
            <p:nvPr/>
          </p:nvSpPr>
          <p:spPr bwMode="auto">
            <a:xfrm rot="16200000">
              <a:off x="2751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" name="Rectangle 62"/>
            <p:cNvSpPr>
              <a:spLocks noChangeArrowheads="1"/>
            </p:cNvSpPr>
            <p:nvPr/>
          </p:nvSpPr>
          <p:spPr bwMode="auto">
            <a:xfrm rot="16200000">
              <a:off x="2751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" name="Rectangle 63"/>
            <p:cNvSpPr>
              <a:spLocks noChangeArrowheads="1"/>
            </p:cNvSpPr>
            <p:nvPr/>
          </p:nvSpPr>
          <p:spPr bwMode="auto">
            <a:xfrm rot="16200000">
              <a:off x="2751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" name="Rectangle 65"/>
            <p:cNvSpPr>
              <a:spLocks noChangeArrowheads="1"/>
            </p:cNvSpPr>
            <p:nvPr/>
          </p:nvSpPr>
          <p:spPr bwMode="auto">
            <a:xfrm rot="16200000">
              <a:off x="2751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" name="Rectangle 66"/>
            <p:cNvSpPr>
              <a:spLocks noChangeArrowheads="1"/>
            </p:cNvSpPr>
            <p:nvPr/>
          </p:nvSpPr>
          <p:spPr bwMode="auto">
            <a:xfrm rot="16200000">
              <a:off x="2751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" name="Rectangle 67"/>
            <p:cNvSpPr>
              <a:spLocks noChangeArrowheads="1"/>
            </p:cNvSpPr>
            <p:nvPr/>
          </p:nvSpPr>
          <p:spPr bwMode="auto">
            <a:xfrm rot="16200000">
              <a:off x="2751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5" name="Rectangle 69"/>
            <p:cNvSpPr>
              <a:spLocks noChangeArrowheads="1"/>
            </p:cNvSpPr>
            <p:nvPr/>
          </p:nvSpPr>
          <p:spPr bwMode="auto">
            <a:xfrm rot="16200000">
              <a:off x="2751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6" name="Rectangle 70"/>
            <p:cNvSpPr>
              <a:spLocks noChangeArrowheads="1"/>
            </p:cNvSpPr>
            <p:nvPr/>
          </p:nvSpPr>
          <p:spPr bwMode="auto">
            <a:xfrm rot="16200000">
              <a:off x="2751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7" name="Rectangle 59"/>
            <p:cNvSpPr>
              <a:spLocks noChangeArrowheads="1"/>
            </p:cNvSpPr>
            <p:nvPr/>
          </p:nvSpPr>
          <p:spPr bwMode="auto">
            <a:xfrm rot="16200000">
              <a:off x="2895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88" name="Rectangle 60"/>
            <p:cNvSpPr>
              <a:spLocks noChangeArrowheads="1"/>
            </p:cNvSpPr>
            <p:nvPr/>
          </p:nvSpPr>
          <p:spPr bwMode="auto">
            <a:xfrm rot="16200000">
              <a:off x="2895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9" name="Rectangle 61"/>
            <p:cNvSpPr>
              <a:spLocks noChangeArrowheads="1"/>
            </p:cNvSpPr>
            <p:nvPr/>
          </p:nvSpPr>
          <p:spPr bwMode="auto">
            <a:xfrm rot="16200000">
              <a:off x="2895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0" name="Rectangle 62"/>
            <p:cNvSpPr>
              <a:spLocks noChangeArrowheads="1"/>
            </p:cNvSpPr>
            <p:nvPr/>
          </p:nvSpPr>
          <p:spPr bwMode="auto">
            <a:xfrm rot="16200000">
              <a:off x="2895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1" name="Rectangle 63"/>
            <p:cNvSpPr>
              <a:spLocks noChangeArrowheads="1"/>
            </p:cNvSpPr>
            <p:nvPr/>
          </p:nvSpPr>
          <p:spPr bwMode="auto">
            <a:xfrm rot="16200000">
              <a:off x="2895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2" name="Rectangle 65"/>
            <p:cNvSpPr>
              <a:spLocks noChangeArrowheads="1"/>
            </p:cNvSpPr>
            <p:nvPr/>
          </p:nvSpPr>
          <p:spPr bwMode="auto">
            <a:xfrm rot="16200000">
              <a:off x="2895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3" name="Rectangle 66"/>
            <p:cNvSpPr>
              <a:spLocks noChangeArrowheads="1"/>
            </p:cNvSpPr>
            <p:nvPr/>
          </p:nvSpPr>
          <p:spPr bwMode="auto">
            <a:xfrm rot="16200000">
              <a:off x="2895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4" name="Rectangle 67"/>
            <p:cNvSpPr>
              <a:spLocks noChangeArrowheads="1"/>
            </p:cNvSpPr>
            <p:nvPr/>
          </p:nvSpPr>
          <p:spPr bwMode="auto">
            <a:xfrm rot="16200000">
              <a:off x="2895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5" name="Rectangle 69"/>
            <p:cNvSpPr>
              <a:spLocks noChangeArrowheads="1"/>
            </p:cNvSpPr>
            <p:nvPr/>
          </p:nvSpPr>
          <p:spPr bwMode="auto">
            <a:xfrm rot="16200000">
              <a:off x="2895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6" name="Rectangle 70"/>
            <p:cNvSpPr>
              <a:spLocks noChangeArrowheads="1"/>
            </p:cNvSpPr>
            <p:nvPr/>
          </p:nvSpPr>
          <p:spPr bwMode="auto">
            <a:xfrm rot="16200000">
              <a:off x="2895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7" name="Rectangle 59"/>
            <p:cNvSpPr>
              <a:spLocks noChangeArrowheads="1"/>
            </p:cNvSpPr>
            <p:nvPr/>
          </p:nvSpPr>
          <p:spPr bwMode="auto">
            <a:xfrm rot="16200000">
              <a:off x="3039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98" name="Rectangle 60"/>
            <p:cNvSpPr>
              <a:spLocks noChangeArrowheads="1"/>
            </p:cNvSpPr>
            <p:nvPr/>
          </p:nvSpPr>
          <p:spPr bwMode="auto">
            <a:xfrm rot="16200000">
              <a:off x="3039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99" name="Rectangle 61"/>
            <p:cNvSpPr>
              <a:spLocks noChangeArrowheads="1"/>
            </p:cNvSpPr>
            <p:nvPr/>
          </p:nvSpPr>
          <p:spPr bwMode="auto">
            <a:xfrm rot="16200000">
              <a:off x="3039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0" name="Rectangle 62"/>
            <p:cNvSpPr>
              <a:spLocks noChangeArrowheads="1"/>
            </p:cNvSpPr>
            <p:nvPr/>
          </p:nvSpPr>
          <p:spPr bwMode="auto">
            <a:xfrm rot="16200000">
              <a:off x="3039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1" name="Rectangle 63"/>
            <p:cNvSpPr>
              <a:spLocks noChangeArrowheads="1"/>
            </p:cNvSpPr>
            <p:nvPr/>
          </p:nvSpPr>
          <p:spPr bwMode="auto">
            <a:xfrm rot="16200000">
              <a:off x="3039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2" name="Rectangle 65"/>
            <p:cNvSpPr>
              <a:spLocks noChangeArrowheads="1"/>
            </p:cNvSpPr>
            <p:nvPr/>
          </p:nvSpPr>
          <p:spPr bwMode="auto">
            <a:xfrm rot="16200000">
              <a:off x="3039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3" name="Rectangle 66"/>
            <p:cNvSpPr>
              <a:spLocks noChangeArrowheads="1"/>
            </p:cNvSpPr>
            <p:nvPr/>
          </p:nvSpPr>
          <p:spPr bwMode="auto">
            <a:xfrm rot="16200000">
              <a:off x="3039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4" name="Rectangle 67"/>
            <p:cNvSpPr>
              <a:spLocks noChangeArrowheads="1"/>
            </p:cNvSpPr>
            <p:nvPr/>
          </p:nvSpPr>
          <p:spPr bwMode="auto">
            <a:xfrm rot="16200000">
              <a:off x="3039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5" name="Rectangle 69"/>
            <p:cNvSpPr>
              <a:spLocks noChangeArrowheads="1"/>
            </p:cNvSpPr>
            <p:nvPr/>
          </p:nvSpPr>
          <p:spPr bwMode="auto">
            <a:xfrm rot="16200000">
              <a:off x="3039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6" name="Rectangle 70"/>
            <p:cNvSpPr>
              <a:spLocks noChangeArrowheads="1"/>
            </p:cNvSpPr>
            <p:nvPr/>
          </p:nvSpPr>
          <p:spPr bwMode="auto">
            <a:xfrm rot="16200000">
              <a:off x="3039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7" name="Rectangle 59"/>
            <p:cNvSpPr>
              <a:spLocks noChangeArrowheads="1"/>
            </p:cNvSpPr>
            <p:nvPr/>
          </p:nvSpPr>
          <p:spPr bwMode="auto">
            <a:xfrm rot="16200000">
              <a:off x="3183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108" name="Rectangle 60"/>
            <p:cNvSpPr>
              <a:spLocks noChangeArrowheads="1"/>
            </p:cNvSpPr>
            <p:nvPr/>
          </p:nvSpPr>
          <p:spPr bwMode="auto">
            <a:xfrm rot="16200000">
              <a:off x="3183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09" name="Rectangle 61"/>
            <p:cNvSpPr>
              <a:spLocks noChangeArrowheads="1"/>
            </p:cNvSpPr>
            <p:nvPr/>
          </p:nvSpPr>
          <p:spPr bwMode="auto">
            <a:xfrm rot="16200000">
              <a:off x="3183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0" name="Rectangle 62"/>
            <p:cNvSpPr>
              <a:spLocks noChangeArrowheads="1"/>
            </p:cNvSpPr>
            <p:nvPr/>
          </p:nvSpPr>
          <p:spPr bwMode="auto">
            <a:xfrm rot="16200000">
              <a:off x="3183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1" name="Rectangle 63"/>
            <p:cNvSpPr>
              <a:spLocks noChangeArrowheads="1"/>
            </p:cNvSpPr>
            <p:nvPr/>
          </p:nvSpPr>
          <p:spPr bwMode="auto">
            <a:xfrm rot="16200000">
              <a:off x="3183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2" name="Rectangle 65"/>
            <p:cNvSpPr>
              <a:spLocks noChangeArrowheads="1"/>
            </p:cNvSpPr>
            <p:nvPr/>
          </p:nvSpPr>
          <p:spPr bwMode="auto">
            <a:xfrm rot="16200000">
              <a:off x="3183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3" name="Rectangle 66"/>
            <p:cNvSpPr>
              <a:spLocks noChangeArrowheads="1"/>
            </p:cNvSpPr>
            <p:nvPr/>
          </p:nvSpPr>
          <p:spPr bwMode="auto">
            <a:xfrm rot="16200000">
              <a:off x="3183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4" name="Rectangle 67"/>
            <p:cNvSpPr>
              <a:spLocks noChangeArrowheads="1"/>
            </p:cNvSpPr>
            <p:nvPr/>
          </p:nvSpPr>
          <p:spPr bwMode="auto">
            <a:xfrm rot="16200000">
              <a:off x="3183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5" name="Rectangle 69"/>
            <p:cNvSpPr>
              <a:spLocks noChangeArrowheads="1"/>
            </p:cNvSpPr>
            <p:nvPr/>
          </p:nvSpPr>
          <p:spPr bwMode="auto">
            <a:xfrm rot="16200000">
              <a:off x="3183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6" name="Rectangle 70"/>
            <p:cNvSpPr>
              <a:spLocks noChangeArrowheads="1"/>
            </p:cNvSpPr>
            <p:nvPr/>
          </p:nvSpPr>
          <p:spPr bwMode="auto">
            <a:xfrm rot="16200000">
              <a:off x="3183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7" name="Rectangle 59"/>
            <p:cNvSpPr>
              <a:spLocks noChangeArrowheads="1"/>
            </p:cNvSpPr>
            <p:nvPr/>
          </p:nvSpPr>
          <p:spPr bwMode="auto">
            <a:xfrm rot="16200000">
              <a:off x="3471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118" name="Rectangle 60"/>
            <p:cNvSpPr>
              <a:spLocks noChangeArrowheads="1"/>
            </p:cNvSpPr>
            <p:nvPr/>
          </p:nvSpPr>
          <p:spPr bwMode="auto">
            <a:xfrm rot="16200000">
              <a:off x="3471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19" name="Rectangle 61"/>
            <p:cNvSpPr>
              <a:spLocks noChangeArrowheads="1"/>
            </p:cNvSpPr>
            <p:nvPr/>
          </p:nvSpPr>
          <p:spPr bwMode="auto">
            <a:xfrm rot="16200000">
              <a:off x="3471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0" name="Rectangle 62"/>
            <p:cNvSpPr>
              <a:spLocks noChangeArrowheads="1"/>
            </p:cNvSpPr>
            <p:nvPr/>
          </p:nvSpPr>
          <p:spPr bwMode="auto">
            <a:xfrm rot="16200000">
              <a:off x="3471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1" name="Rectangle 63"/>
            <p:cNvSpPr>
              <a:spLocks noChangeArrowheads="1"/>
            </p:cNvSpPr>
            <p:nvPr/>
          </p:nvSpPr>
          <p:spPr bwMode="auto">
            <a:xfrm rot="16200000">
              <a:off x="3471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2" name="Rectangle 65"/>
            <p:cNvSpPr>
              <a:spLocks noChangeArrowheads="1"/>
            </p:cNvSpPr>
            <p:nvPr/>
          </p:nvSpPr>
          <p:spPr bwMode="auto">
            <a:xfrm rot="16200000">
              <a:off x="3471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3" name="Rectangle 66"/>
            <p:cNvSpPr>
              <a:spLocks noChangeArrowheads="1"/>
            </p:cNvSpPr>
            <p:nvPr/>
          </p:nvSpPr>
          <p:spPr bwMode="auto">
            <a:xfrm rot="16200000">
              <a:off x="3471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4" name="Rectangle 67"/>
            <p:cNvSpPr>
              <a:spLocks noChangeArrowheads="1"/>
            </p:cNvSpPr>
            <p:nvPr/>
          </p:nvSpPr>
          <p:spPr bwMode="auto">
            <a:xfrm rot="16200000">
              <a:off x="3471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5" name="Rectangle 69"/>
            <p:cNvSpPr>
              <a:spLocks noChangeArrowheads="1"/>
            </p:cNvSpPr>
            <p:nvPr/>
          </p:nvSpPr>
          <p:spPr bwMode="auto">
            <a:xfrm rot="16200000">
              <a:off x="3471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6" name="Rectangle 70"/>
            <p:cNvSpPr>
              <a:spLocks noChangeArrowheads="1"/>
            </p:cNvSpPr>
            <p:nvPr/>
          </p:nvSpPr>
          <p:spPr bwMode="auto">
            <a:xfrm rot="16200000">
              <a:off x="3471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7" name="Rectangle 59"/>
            <p:cNvSpPr>
              <a:spLocks noChangeArrowheads="1"/>
            </p:cNvSpPr>
            <p:nvPr/>
          </p:nvSpPr>
          <p:spPr bwMode="auto">
            <a:xfrm rot="16200000">
              <a:off x="3327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128" name="Rectangle 60"/>
            <p:cNvSpPr>
              <a:spLocks noChangeArrowheads="1"/>
            </p:cNvSpPr>
            <p:nvPr/>
          </p:nvSpPr>
          <p:spPr bwMode="auto">
            <a:xfrm rot="16200000">
              <a:off x="3327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29" name="Rectangle 61"/>
            <p:cNvSpPr>
              <a:spLocks noChangeArrowheads="1"/>
            </p:cNvSpPr>
            <p:nvPr/>
          </p:nvSpPr>
          <p:spPr bwMode="auto">
            <a:xfrm rot="16200000">
              <a:off x="3327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0" name="Rectangle 62"/>
            <p:cNvSpPr>
              <a:spLocks noChangeArrowheads="1"/>
            </p:cNvSpPr>
            <p:nvPr/>
          </p:nvSpPr>
          <p:spPr bwMode="auto">
            <a:xfrm rot="16200000">
              <a:off x="3327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1" name="Rectangle 63"/>
            <p:cNvSpPr>
              <a:spLocks noChangeArrowheads="1"/>
            </p:cNvSpPr>
            <p:nvPr/>
          </p:nvSpPr>
          <p:spPr bwMode="auto">
            <a:xfrm rot="16200000">
              <a:off x="3327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2" name="Rectangle 65"/>
            <p:cNvSpPr>
              <a:spLocks noChangeArrowheads="1"/>
            </p:cNvSpPr>
            <p:nvPr/>
          </p:nvSpPr>
          <p:spPr bwMode="auto">
            <a:xfrm rot="16200000">
              <a:off x="3327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3" name="Rectangle 66"/>
            <p:cNvSpPr>
              <a:spLocks noChangeArrowheads="1"/>
            </p:cNvSpPr>
            <p:nvPr/>
          </p:nvSpPr>
          <p:spPr bwMode="auto">
            <a:xfrm rot="16200000">
              <a:off x="3327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4" name="Rectangle 67"/>
            <p:cNvSpPr>
              <a:spLocks noChangeArrowheads="1"/>
            </p:cNvSpPr>
            <p:nvPr/>
          </p:nvSpPr>
          <p:spPr bwMode="auto">
            <a:xfrm rot="16200000">
              <a:off x="3327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5" name="Rectangle 69"/>
            <p:cNvSpPr>
              <a:spLocks noChangeArrowheads="1"/>
            </p:cNvSpPr>
            <p:nvPr/>
          </p:nvSpPr>
          <p:spPr bwMode="auto">
            <a:xfrm rot="16200000">
              <a:off x="3327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6" name="Rectangle 70"/>
            <p:cNvSpPr>
              <a:spLocks noChangeArrowheads="1"/>
            </p:cNvSpPr>
            <p:nvPr/>
          </p:nvSpPr>
          <p:spPr bwMode="auto">
            <a:xfrm rot="16200000">
              <a:off x="3327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7" name="Rectangle 59"/>
            <p:cNvSpPr>
              <a:spLocks noChangeArrowheads="1"/>
            </p:cNvSpPr>
            <p:nvPr/>
          </p:nvSpPr>
          <p:spPr bwMode="auto">
            <a:xfrm rot="16200000">
              <a:off x="2607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138" name="Rectangle 60"/>
            <p:cNvSpPr>
              <a:spLocks noChangeArrowheads="1"/>
            </p:cNvSpPr>
            <p:nvPr/>
          </p:nvSpPr>
          <p:spPr bwMode="auto">
            <a:xfrm rot="16200000">
              <a:off x="2607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39" name="Rectangle 61"/>
            <p:cNvSpPr>
              <a:spLocks noChangeArrowheads="1"/>
            </p:cNvSpPr>
            <p:nvPr/>
          </p:nvSpPr>
          <p:spPr bwMode="auto">
            <a:xfrm rot="16200000">
              <a:off x="2607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0" name="Rectangle 62"/>
            <p:cNvSpPr>
              <a:spLocks noChangeArrowheads="1"/>
            </p:cNvSpPr>
            <p:nvPr/>
          </p:nvSpPr>
          <p:spPr bwMode="auto">
            <a:xfrm rot="16200000">
              <a:off x="2607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1" name="Rectangle 63"/>
            <p:cNvSpPr>
              <a:spLocks noChangeArrowheads="1"/>
            </p:cNvSpPr>
            <p:nvPr/>
          </p:nvSpPr>
          <p:spPr bwMode="auto">
            <a:xfrm rot="16200000">
              <a:off x="2607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2" name="Rectangle 65"/>
            <p:cNvSpPr>
              <a:spLocks noChangeArrowheads="1"/>
            </p:cNvSpPr>
            <p:nvPr/>
          </p:nvSpPr>
          <p:spPr bwMode="auto">
            <a:xfrm rot="16200000">
              <a:off x="2607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3" name="Rectangle 66"/>
            <p:cNvSpPr>
              <a:spLocks noChangeArrowheads="1"/>
            </p:cNvSpPr>
            <p:nvPr/>
          </p:nvSpPr>
          <p:spPr bwMode="auto">
            <a:xfrm rot="16200000">
              <a:off x="2607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4" name="Rectangle 67"/>
            <p:cNvSpPr>
              <a:spLocks noChangeArrowheads="1"/>
            </p:cNvSpPr>
            <p:nvPr/>
          </p:nvSpPr>
          <p:spPr bwMode="auto">
            <a:xfrm rot="16200000">
              <a:off x="2607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5" name="Rectangle 69"/>
            <p:cNvSpPr>
              <a:spLocks noChangeArrowheads="1"/>
            </p:cNvSpPr>
            <p:nvPr/>
          </p:nvSpPr>
          <p:spPr bwMode="auto">
            <a:xfrm rot="16200000">
              <a:off x="2607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6" name="Rectangle 70"/>
            <p:cNvSpPr>
              <a:spLocks noChangeArrowheads="1"/>
            </p:cNvSpPr>
            <p:nvPr/>
          </p:nvSpPr>
          <p:spPr bwMode="auto">
            <a:xfrm rot="16200000">
              <a:off x="2607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7" name="Rectangle 59"/>
            <p:cNvSpPr>
              <a:spLocks noChangeArrowheads="1"/>
            </p:cNvSpPr>
            <p:nvPr/>
          </p:nvSpPr>
          <p:spPr bwMode="auto">
            <a:xfrm rot="16200000">
              <a:off x="3615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148" name="Rectangle 60"/>
            <p:cNvSpPr>
              <a:spLocks noChangeArrowheads="1"/>
            </p:cNvSpPr>
            <p:nvPr/>
          </p:nvSpPr>
          <p:spPr bwMode="auto">
            <a:xfrm rot="16200000">
              <a:off x="3615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49" name="Rectangle 61"/>
            <p:cNvSpPr>
              <a:spLocks noChangeArrowheads="1"/>
            </p:cNvSpPr>
            <p:nvPr/>
          </p:nvSpPr>
          <p:spPr bwMode="auto">
            <a:xfrm rot="16200000">
              <a:off x="3615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0" name="Rectangle 62"/>
            <p:cNvSpPr>
              <a:spLocks noChangeArrowheads="1"/>
            </p:cNvSpPr>
            <p:nvPr/>
          </p:nvSpPr>
          <p:spPr bwMode="auto">
            <a:xfrm rot="16200000">
              <a:off x="3615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1" name="Rectangle 63"/>
            <p:cNvSpPr>
              <a:spLocks noChangeArrowheads="1"/>
            </p:cNvSpPr>
            <p:nvPr/>
          </p:nvSpPr>
          <p:spPr bwMode="auto">
            <a:xfrm rot="16200000">
              <a:off x="3615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2" name="Rectangle 65"/>
            <p:cNvSpPr>
              <a:spLocks noChangeArrowheads="1"/>
            </p:cNvSpPr>
            <p:nvPr/>
          </p:nvSpPr>
          <p:spPr bwMode="auto">
            <a:xfrm rot="16200000">
              <a:off x="3615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3" name="Rectangle 66"/>
            <p:cNvSpPr>
              <a:spLocks noChangeArrowheads="1"/>
            </p:cNvSpPr>
            <p:nvPr/>
          </p:nvSpPr>
          <p:spPr bwMode="auto">
            <a:xfrm rot="16200000">
              <a:off x="3615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4" name="Rectangle 67"/>
            <p:cNvSpPr>
              <a:spLocks noChangeArrowheads="1"/>
            </p:cNvSpPr>
            <p:nvPr/>
          </p:nvSpPr>
          <p:spPr bwMode="auto">
            <a:xfrm rot="16200000">
              <a:off x="3615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5" name="Rectangle 69"/>
            <p:cNvSpPr>
              <a:spLocks noChangeArrowheads="1"/>
            </p:cNvSpPr>
            <p:nvPr/>
          </p:nvSpPr>
          <p:spPr bwMode="auto">
            <a:xfrm rot="16200000">
              <a:off x="3615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6" name="Rectangle 70"/>
            <p:cNvSpPr>
              <a:spLocks noChangeArrowheads="1"/>
            </p:cNvSpPr>
            <p:nvPr/>
          </p:nvSpPr>
          <p:spPr bwMode="auto">
            <a:xfrm rot="16200000">
              <a:off x="3615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7" name="Rectangle 64"/>
            <p:cNvSpPr>
              <a:spLocks noChangeArrowheads="1"/>
            </p:cNvSpPr>
            <p:nvPr/>
          </p:nvSpPr>
          <p:spPr bwMode="auto">
            <a:xfrm rot="16200000">
              <a:off x="2607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8" name="Rectangle 65"/>
            <p:cNvSpPr>
              <a:spLocks noChangeArrowheads="1"/>
            </p:cNvSpPr>
            <p:nvPr/>
          </p:nvSpPr>
          <p:spPr bwMode="auto">
            <a:xfrm rot="16200000">
              <a:off x="2607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59" name="Rectangle 64"/>
            <p:cNvSpPr>
              <a:spLocks noChangeArrowheads="1"/>
            </p:cNvSpPr>
            <p:nvPr/>
          </p:nvSpPr>
          <p:spPr bwMode="auto">
            <a:xfrm rot="16200000">
              <a:off x="2751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0" name="Rectangle 65"/>
            <p:cNvSpPr>
              <a:spLocks noChangeArrowheads="1"/>
            </p:cNvSpPr>
            <p:nvPr/>
          </p:nvSpPr>
          <p:spPr bwMode="auto">
            <a:xfrm rot="16200000">
              <a:off x="2751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1" name="Rectangle 64"/>
            <p:cNvSpPr>
              <a:spLocks noChangeArrowheads="1"/>
            </p:cNvSpPr>
            <p:nvPr/>
          </p:nvSpPr>
          <p:spPr bwMode="auto">
            <a:xfrm rot="16200000">
              <a:off x="2895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2" name="Rectangle 68"/>
            <p:cNvSpPr>
              <a:spLocks noChangeArrowheads="1"/>
            </p:cNvSpPr>
            <p:nvPr/>
          </p:nvSpPr>
          <p:spPr bwMode="auto">
            <a:xfrm rot="16200000">
              <a:off x="2895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3" name="Rectangle 64"/>
            <p:cNvSpPr>
              <a:spLocks noChangeArrowheads="1"/>
            </p:cNvSpPr>
            <p:nvPr/>
          </p:nvSpPr>
          <p:spPr bwMode="auto">
            <a:xfrm rot="16200000">
              <a:off x="3327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4" name="Rectangle 68"/>
            <p:cNvSpPr>
              <a:spLocks noChangeArrowheads="1"/>
            </p:cNvSpPr>
            <p:nvPr/>
          </p:nvSpPr>
          <p:spPr bwMode="auto">
            <a:xfrm rot="16200000">
              <a:off x="3327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5" name="Rectangle 64"/>
            <p:cNvSpPr>
              <a:spLocks noChangeArrowheads="1"/>
            </p:cNvSpPr>
            <p:nvPr/>
          </p:nvSpPr>
          <p:spPr bwMode="auto">
            <a:xfrm rot="16200000">
              <a:off x="3039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6" name="Rectangle 68"/>
            <p:cNvSpPr>
              <a:spLocks noChangeArrowheads="1"/>
            </p:cNvSpPr>
            <p:nvPr/>
          </p:nvSpPr>
          <p:spPr bwMode="auto">
            <a:xfrm rot="16200000">
              <a:off x="3039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7" name="Rectangle 64"/>
            <p:cNvSpPr>
              <a:spLocks noChangeArrowheads="1"/>
            </p:cNvSpPr>
            <p:nvPr/>
          </p:nvSpPr>
          <p:spPr bwMode="auto">
            <a:xfrm rot="16200000">
              <a:off x="3183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8" name="Rectangle 68"/>
            <p:cNvSpPr>
              <a:spLocks noChangeArrowheads="1"/>
            </p:cNvSpPr>
            <p:nvPr/>
          </p:nvSpPr>
          <p:spPr bwMode="auto">
            <a:xfrm rot="16200000">
              <a:off x="3183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69" name="Rectangle 64"/>
            <p:cNvSpPr>
              <a:spLocks noChangeArrowheads="1"/>
            </p:cNvSpPr>
            <p:nvPr/>
          </p:nvSpPr>
          <p:spPr bwMode="auto">
            <a:xfrm rot="16200000">
              <a:off x="3615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70" name="Rectangle 68"/>
            <p:cNvSpPr>
              <a:spLocks noChangeArrowheads="1"/>
            </p:cNvSpPr>
            <p:nvPr/>
          </p:nvSpPr>
          <p:spPr bwMode="auto">
            <a:xfrm rot="16200000">
              <a:off x="3615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71" name="Rectangle 64"/>
            <p:cNvSpPr>
              <a:spLocks noChangeArrowheads="1"/>
            </p:cNvSpPr>
            <p:nvPr/>
          </p:nvSpPr>
          <p:spPr bwMode="auto">
            <a:xfrm rot="16200000">
              <a:off x="3471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72" name="Rectangle 68"/>
            <p:cNvSpPr>
              <a:spLocks noChangeArrowheads="1"/>
            </p:cNvSpPr>
            <p:nvPr/>
          </p:nvSpPr>
          <p:spPr bwMode="auto">
            <a:xfrm rot="16200000">
              <a:off x="3471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</p:grpSp>
      <p:sp>
        <p:nvSpPr>
          <p:cNvPr id="173" name="Line 313"/>
          <p:cNvSpPr>
            <a:spLocks noChangeShapeType="1"/>
          </p:cNvSpPr>
          <p:nvPr/>
        </p:nvSpPr>
        <p:spPr bwMode="auto">
          <a:xfrm flipV="1">
            <a:off x="1865689" y="2849314"/>
            <a:ext cx="0" cy="360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74" name="Line 313"/>
          <p:cNvSpPr>
            <a:spLocks noChangeShapeType="1"/>
          </p:cNvSpPr>
          <p:nvPr/>
        </p:nvSpPr>
        <p:spPr bwMode="auto">
          <a:xfrm rot="5400000" flipV="1">
            <a:off x="3689949" y="4583473"/>
            <a:ext cx="0" cy="360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75" name="テキスト ボックス 174"/>
          <p:cNvSpPr txBox="1"/>
          <p:nvPr/>
        </p:nvSpPr>
        <p:spPr>
          <a:xfrm>
            <a:off x="1567880" y="2602967"/>
            <a:ext cx="663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Freq.</a:t>
            </a:r>
            <a:endParaRPr kumimoji="1" lang="ja-JP" altLang="en-US" dirty="0"/>
          </a:p>
        </p:txBody>
      </p:sp>
      <p:sp>
        <p:nvSpPr>
          <p:cNvPr id="176" name="テキスト ボックス 175"/>
          <p:cNvSpPr txBox="1"/>
          <p:nvPr/>
        </p:nvSpPr>
        <p:spPr>
          <a:xfrm>
            <a:off x="3365933" y="4731028"/>
            <a:ext cx="632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Time</a:t>
            </a:r>
            <a:endParaRPr lang="ja-JP" altLang="en-US" dirty="0"/>
          </a:p>
        </p:txBody>
      </p:sp>
      <p:grpSp>
        <p:nvGrpSpPr>
          <p:cNvPr id="522" name="グループ化 521"/>
          <p:cNvGrpSpPr/>
          <p:nvPr/>
        </p:nvGrpSpPr>
        <p:grpSpPr>
          <a:xfrm>
            <a:off x="4591792" y="2980560"/>
            <a:ext cx="2016000" cy="1727993"/>
            <a:chOff x="4477492" y="3094860"/>
            <a:chExt cx="2016000" cy="1727993"/>
          </a:xfrm>
        </p:grpSpPr>
        <p:sp>
          <p:nvSpPr>
            <p:cNvPr id="177" name="Rectangle 59"/>
            <p:cNvSpPr>
              <a:spLocks noChangeArrowheads="1"/>
            </p:cNvSpPr>
            <p:nvPr/>
          </p:nvSpPr>
          <p:spPr bwMode="auto">
            <a:xfrm rot="16200000">
              <a:off x="4477492" y="467885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178" name="Rectangle 60"/>
            <p:cNvSpPr>
              <a:spLocks noChangeArrowheads="1"/>
            </p:cNvSpPr>
            <p:nvPr/>
          </p:nvSpPr>
          <p:spPr bwMode="auto">
            <a:xfrm rot="16200000">
              <a:off x="4477492" y="453483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79" name="Rectangle 61"/>
            <p:cNvSpPr>
              <a:spLocks noChangeArrowheads="1"/>
            </p:cNvSpPr>
            <p:nvPr/>
          </p:nvSpPr>
          <p:spPr bwMode="auto">
            <a:xfrm rot="16200000">
              <a:off x="4477492" y="439083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0" name="Rectangle 62"/>
            <p:cNvSpPr>
              <a:spLocks noChangeArrowheads="1"/>
            </p:cNvSpPr>
            <p:nvPr/>
          </p:nvSpPr>
          <p:spPr bwMode="auto">
            <a:xfrm rot="16200000">
              <a:off x="4477492" y="424680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1" name="Rectangle 63"/>
            <p:cNvSpPr>
              <a:spLocks noChangeArrowheads="1"/>
            </p:cNvSpPr>
            <p:nvPr/>
          </p:nvSpPr>
          <p:spPr bwMode="auto">
            <a:xfrm rot="16200000">
              <a:off x="4477492" y="410278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2" name="Rectangle 64"/>
            <p:cNvSpPr>
              <a:spLocks noChangeArrowheads="1"/>
            </p:cNvSpPr>
            <p:nvPr/>
          </p:nvSpPr>
          <p:spPr bwMode="auto">
            <a:xfrm rot="16200000">
              <a:off x="4477492" y="39587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 rot="16200000">
              <a:off x="4477492" y="381475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4" name="Rectangle 66"/>
            <p:cNvSpPr>
              <a:spLocks noChangeArrowheads="1"/>
            </p:cNvSpPr>
            <p:nvPr/>
          </p:nvSpPr>
          <p:spPr bwMode="auto">
            <a:xfrm rot="16200000">
              <a:off x="4477492" y="367074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5" name="Rectangle 67"/>
            <p:cNvSpPr>
              <a:spLocks noChangeArrowheads="1"/>
            </p:cNvSpPr>
            <p:nvPr/>
          </p:nvSpPr>
          <p:spPr bwMode="auto">
            <a:xfrm rot="16200000">
              <a:off x="4477492" y="352672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6" name="Rectangle 68"/>
            <p:cNvSpPr>
              <a:spLocks noChangeArrowheads="1"/>
            </p:cNvSpPr>
            <p:nvPr/>
          </p:nvSpPr>
          <p:spPr bwMode="auto">
            <a:xfrm rot="16200000">
              <a:off x="4477492" y="338270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7" name="Rectangle 69"/>
            <p:cNvSpPr>
              <a:spLocks noChangeArrowheads="1"/>
            </p:cNvSpPr>
            <p:nvPr/>
          </p:nvSpPr>
          <p:spPr bwMode="auto">
            <a:xfrm rot="16200000">
              <a:off x="4477492" y="309486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8" name="Rectangle 70"/>
            <p:cNvSpPr>
              <a:spLocks noChangeArrowheads="1"/>
            </p:cNvSpPr>
            <p:nvPr/>
          </p:nvSpPr>
          <p:spPr bwMode="auto">
            <a:xfrm rot="16200000">
              <a:off x="4477492" y="32394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89" name="Rectangle 59"/>
            <p:cNvSpPr>
              <a:spLocks noChangeArrowheads="1"/>
            </p:cNvSpPr>
            <p:nvPr/>
          </p:nvSpPr>
          <p:spPr bwMode="auto">
            <a:xfrm rot="16200000">
              <a:off x="4621492" y="467885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190" name="Rectangle 60"/>
            <p:cNvSpPr>
              <a:spLocks noChangeArrowheads="1"/>
            </p:cNvSpPr>
            <p:nvPr/>
          </p:nvSpPr>
          <p:spPr bwMode="auto">
            <a:xfrm rot="16200000">
              <a:off x="4621492" y="453483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1" name="Rectangle 61"/>
            <p:cNvSpPr>
              <a:spLocks noChangeArrowheads="1"/>
            </p:cNvSpPr>
            <p:nvPr/>
          </p:nvSpPr>
          <p:spPr bwMode="auto">
            <a:xfrm rot="16200000">
              <a:off x="4621492" y="439083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2" name="Rectangle 62"/>
            <p:cNvSpPr>
              <a:spLocks noChangeArrowheads="1"/>
            </p:cNvSpPr>
            <p:nvPr/>
          </p:nvSpPr>
          <p:spPr bwMode="auto">
            <a:xfrm rot="16200000">
              <a:off x="4621492" y="424680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3" name="Rectangle 63"/>
            <p:cNvSpPr>
              <a:spLocks noChangeArrowheads="1"/>
            </p:cNvSpPr>
            <p:nvPr/>
          </p:nvSpPr>
          <p:spPr bwMode="auto">
            <a:xfrm rot="16200000">
              <a:off x="4621492" y="410278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4" name="Rectangle 64"/>
            <p:cNvSpPr>
              <a:spLocks noChangeArrowheads="1"/>
            </p:cNvSpPr>
            <p:nvPr/>
          </p:nvSpPr>
          <p:spPr bwMode="auto">
            <a:xfrm rot="16200000">
              <a:off x="4621492" y="39587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5" name="Rectangle 65"/>
            <p:cNvSpPr>
              <a:spLocks noChangeArrowheads="1"/>
            </p:cNvSpPr>
            <p:nvPr/>
          </p:nvSpPr>
          <p:spPr bwMode="auto">
            <a:xfrm rot="16200000">
              <a:off x="4621492" y="381475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6" name="Rectangle 66"/>
            <p:cNvSpPr>
              <a:spLocks noChangeArrowheads="1"/>
            </p:cNvSpPr>
            <p:nvPr/>
          </p:nvSpPr>
          <p:spPr bwMode="auto">
            <a:xfrm rot="16200000">
              <a:off x="4621492" y="367074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7" name="Rectangle 67"/>
            <p:cNvSpPr>
              <a:spLocks noChangeArrowheads="1"/>
            </p:cNvSpPr>
            <p:nvPr/>
          </p:nvSpPr>
          <p:spPr bwMode="auto">
            <a:xfrm rot="16200000">
              <a:off x="4621492" y="338270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8" name="Rectangle 68"/>
            <p:cNvSpPr>
              <a:spLocks noChangeArrowheads="1"/>
            </p:cNvSpPr>
            <p:nvPr/>
          </p:nvSpPr>
          <p:spPr bwMode="auto">
            <a:xfrm rot="16200000">
              <a:off x="4621492" y="352672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199" name="Rectangle 69"/>
            <p:cNvSpPr>
              <a:spLocks noChangeArrowheads="1"/>
            </p:cNvSpPr>
            <p:nvPr/>
          </p:nvSpPr>
          <p:spPr bwMode="auto">
            <a:xfrm rot="16200000">
              <a:off x="4621492" y="32394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0" name="Rectangle 70"/>
            <p:cNvSpPr>
              <a:spLocks noChangeArrowheads="1"/>
            </p:cNvSpPr>
            <p:nvPr/>
          </p:nvSpPr>
          <p:spPr bwMode="auto">
            <a:xfrm rot="16200000">
              <a:off x="4621492" y="309486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1" name="Rectangle 59"/>
            <p:cNvSpPr>
              <a:spLocks noChangeArrowheads="1"/>
            </p:cNvSpPr>
            <p:nvPr/>
          </p:nvSpPr>
          <p:spPr bwMode="auto">
            <a:xfrm rot="16200000">
              <a:off x="4765492" y="4678853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202" name="Rectangle 60"/>
            <p:cNvSpPr>
              <a:spLocks noChangeArrowheads="1"/>
            </p:cNvSpPr>
            <p:nvPr/>
          </p:nvSpPr>
          <p:spPr bwMode="auto">
            <a:xfrm rot="16200000">
              <a:off x="4765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3" name="Rectangle 61"/>
            <p:cNvSpPr>
              <a:spLocks noChangeArrowheads="1"/>
            </p:cNvSpPr>
            <p:nvPr/>
          </p:nvSpPr>
          <p:spPr bwMode="auto">
            <a:xfrm rot="16200000">
              <a:off x="4765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4" name="Rectangle 62"/>
            <p:cNvSpPr>
              <a:spLocks noChangeArrowheads="1"/>
            </p:cNvSpPr>
            <p:nvPr/>
          </p:nvSpPr>
          <p:spPr bwMode="auto">
            <a:xfrm rot="16200000">
              <a:off x="4765492" y="4246805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5" name="Rectangle 63"/>
            <p:cNvSpPr>
              <a:spLocks noChangeArrowheads="1"/>
            </p:cNvSpPr>
            <p:nvPr/>
          </p:nvSpPr>
          <p:spPr bwMode="auto">
            <a:xfrm rot="16200000">
              <a:off x="4765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6" name="Rectangle 64"/>
            <p:cNvSpPr>
              <a:spLocks noChangeArrowheads="1"/>
            </p:cNvSpPr>
            <p:nvPr/>
          </p:nvSpPr>
          <p:spPr bwMode="auto">
            <a:xfrm rot="16200000">
              <a:off x="4765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7" name="Rectangle 65"/>
            <p:cNvSpPr>
              <a:spLocks noChangeArrowheads="1"/>
            </p:cNvSpPr>
            <p:nvPr/>
          </p:nvSpPr>
          <p:spPr bwMode="auto">
            <a:xfrm rot="16200000">
              <a:off x="4765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8" name="Rectangle 66"/>
            <p:cNvSpPr>
              <a:spLocks noChangeArrowheads="1"/>
            </p:cNvSpPr>
            <p:nvPr/>
          </p:nvSpPr>
          <p:spPr bwMode="auto">
            <a:xfrm rot="16200000">
              <a:off x="4765492" y="3382709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09" name="Rectangle 67"/>
            <p:cNvSpPr>
              <a:spLocks noChangeArrowheads="1"/>
            </p:cNvSpPr>
            <p:nvPr/>
          </p:nvSpPr>
          <p:spPr bwMode="auto">
            <a:xfrm rot="16200000">
              <a:off x="4765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0" name="Rectangle 68"/>
            <p:cNvSpPr>
              <a:spLocks noChangeArrowheads="1"/>
            </p:cNvSpPr>
            <p:nvPr/>
          </p:nvSpPr>
          <p:spPr bwMode="auto">
            <a:xfrm rot="16200000">
              <a:off x="4765492" y="3814757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1" name="Rectangle 69"/>
            <p:cNvSpPr>
              <a:spLocks noChangeArrowheads="1"/>
            </p:cNvSpPr>
            <p:nvPr/>
          </p:nvSpPr>
          <p:spPr bwMode="auto">
            <a:xfrm rot="16200000">
              <a:off x="4765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2" name="Rectangle 70"/>
            <p:cNvSpPr>
              <a:spLocks noChangeArrowheads="1"/>
            </p:cNvSpPr>
            <p:nvPr/>
          </p:nvSpPr>
          <p:spPr bwMode="auto">
            <a:xfrm rot="16200000">
              <a:off x="4765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3" name="Rectangle 59"/>
            <p:cNvSpPr>
              <a:spLocks noChangeArrowheads="1"/>
            </p:cNvSpPr>
            <p:nvPr/>
          </p:nvSpPr>
          <p:spPr bwMode="auto">
            <a:xfrm rot="16200000">
              <a:off x="5197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214" name="Rectangle 60"/>
            <p:cNvSpPr>
              <a:spLocks noChangeArrowheads="1"/>
            </p:cNvSpPr>
            <p:nvPr/>
          </p:nvSpPr>
          <p:spPr bwMode="auto">
            <a:xfrm rot="16200000">
              <a:off x="5197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5" name="Rectangle 61"/>
            <p:cNvSpPr>
              <a:spLocks noChangeArrowheads="1"/>
            </p:cNvSpPr>
            <p:nvPr/>
          </p:nvSpPr>
          <p:spPr bwMode="auto">
            <a:xfrm rot="16200000">
              <a:off x="5197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6" name="Rectangle 62"/>
            <p:cNvSpPr>
              <a:spLocks noChangeArrowheads="1"/>
            </p:cNvSpPr>
            <p:nvPr/>
          </p:nvSpPr>
          <p:spPr bwMode="auto">
            <a:xfrm rot="16200000">
              <a:off x="5197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7" name="Rectangle 63"/>
            <p:cNvSpPr>
              <a:spLocks noChangeArrowheads="1"/>
            </p:cNvSpPr>
            <p:nvPr/>
          </p:nvSpPr>
          <p:spPr bwMode="auto">
            <a:xfrm rot="16200000">
              <a:off x="5197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8" name="Rectangle 64"/>
            <p:cNvSpPr>
              <a:spLocks noChangeArrowheads="1"/>
            </p:cNvSpPr>
            <p:nvPr/>
          </p:nvSpPr>
          <p:spPr bwMode="auto">
            <a:xfrm rot="16200000">
              <a:off x="5197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19" name="Rectangle 65"/>
            <p:cNvSpPr>
              <a:spLocks noChangeArrowheads="1"/>
            </p:cNvSpPr>
            <p:nvPr/>
          </p:nvSpPr>
          <p:spPr bwMode="auto">
            <a:xfrm rot="16200000">
              <a:off x="5197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0" name="Rectangle 66"/>
            <p:cNvSpPr>
              <a:spLocks noChangeArrowheads="1"/>
            </p:cNvSpPr>
            <p:nvPr/>
          </p:nvSpPr>
          <p:spPr bwMode="auto">
            <a:xfrm rot="16200000">
              <a:off x="5197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1" name="Rectangle 67"/>
            <p:cNvSpPr>
              <a:spLocks noChangeArrowheads="1"/>
            </p:cNvSpPr>
            <p:nvPr/>
          </p:nvSpPr>
          <p:spPr bwMode="auto">
            <a:xfrm rot="16200000">
              <a:off x="5197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2" name="Rectangle 68"/>
            <p:cNvSpPr>
              <a:spLocks noChangeArrowheads="1"/>
            </p:cNvSpPr>
            <p:nvPr/>
          </p:nvSpPr>
          <p:spPr bwMode="auto">
            <a:xfrm rot="16200000">
              <a:off x="5197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3" name="Rectangle 69"/>
            <p:cNvSpPr>
              <a:spLocks noChangeArrowheads="1"/>
            </p:cNvSpPr>
            <p:nvPr/>
          </p:nvSpPr>
          <p:spPr bwMode="auto">
            <a:xfrm rot="16200000">
              <a:off x="5197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4" name="Rectangle 70"/>
            <p:cNvSpPr>
              <a:spLocks noChangeArrowheads="1"/>
            </p:cNvSpPr>
            <p:nvPr/>
          </p:nvSpPr>
          <p:spPr bwMode="auto">
            <a:xfrm rot="16200000">
              <a:off x="5197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5" name="Rectangle 59"/>
            <p:cNvSpPr>
              <a:spLocks noChangeArrowheads="1"/>
            </p:cNvSpPr>
            <p:nvPr/>
          </p:nvSpPr>
          <p:spPr bwMode="auto">
            <a:xfrm rot="16200000">
              <a:off x="4909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226" name="Rectangle 60"/>
            <p:cNvSpPr>
              <a:spLocks noChangeArrowheads="1"/>
            </p:cNvSpPr>
            <p:nvPr/>
          </p:nvSpPr>
          <p:spPr bwMode="auto">
            <a:xfrm rot="16200000">
              <a:off x="4909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7" name="Rectangle 61"/>
            <p:cNvSpPr>
              <a:spLocks noChangeArrowheads="1"/>
            </p:cNvSpPr>
            <p:nvPr/>
          </p:nvSpPr>
          <p:spPr bwMode="auto">
            <a:xfrm rot="16200000">
              <a:off x="4909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8" name="Rectangle 62"/>
            <p:cNvSpPr>
              <a:spLocks noChangeArrowheads="1"/>
            </p:cNvSpPr>
            <p:nvPr/>
          </p:nvSpPr>
          <p:spPr bwMode="auto">
            <a:xfrm rot="16200000">
              <a:off x="4909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29" name="Rectangle 63"/>
            <p:cNvSpPr>
              <a:spLocks noChangeArrowheads="1"/>
            </p:cNvSpPr>
            <p:nvPr/>
          </p:nvSpPr>
          <p:spPr bwMode="auto">
            <a:xfrm rot="16200000">
              <a:off x="4909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0" name="Rectangle 64"/>
            <p:cNvSpPr>
              <a:spLocks noChangeArrowheads="1"/>
            </p:cNvSpPr>
            <p:nvPr/>
          </p:nvSpPr>
          <p:spPr bwMode="auto">
            <a:xfrm rot="16200000">
              <a:off x="4909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1" name="Rectangle 65"/>
            <p:cNvSpPr>
              <a:spLocks noChangeArrowheads="1"/>
            </p:cNvSpPr>
            <p:nvPr/>
          </p:nvSpPr>
          <p:spPr bwMode="auto">
            <a:xfrm rot="16200000">
              <a:off x="4909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2" name="Rectangle 66"/>
            <p:cNvSpPr>
              <a:spLocks noChangeArrowheads="1"/>
            </p:cNvSpPr>
            <p:nvPr/>
          </p:nvSpPr>
          <p:spPr bwMode="auto">
            <a:xfrm rot="16200000">
              <a:off x="4909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3" name="Rectangle 67"/>
            <p:cNvSpPr>
              <a:spLocks noChangeArrowheads="1"/>
            </p:cNvSpPr>
            <p:nvPr/>
          </p:nvSpPr>
          <p:spPr bwMode="auto">
            <a:xfrm rot="16200000">
              <a:off x="4909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4" name="Rectangle 68"/>
            <p:cNvSpPr>
              <a:spLocks noChangeArrowheads="1"/>
            </p:cNvSpPr>
            <p:nvPr/>
          </p:nvSpPr>
          <p:spPr bwMode="auto">
            <a:xfrm rot="16200000">
              <a:off x="4909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5" name="Rectangle 69"/>
            <p:cNvSpPr>
              <a:spLocks noChangeArrowheads="1"/>
            </p:cNvSpPr>
            <p:nvPr/>
          </p:nvSpPr>
          <p:spPr bwMode="auto">
            <a:xfrm rot="16200000">
              <a:off x="4909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6" name="Rectangle 70"/>
            <p:cNvSpPr>
              <a:spLocks noChangeArrowheads="1"/>
            </p:cNvSpPr>
            <p:nvPr/>
          </p:nvSpPr>
          <p:spPr bwMode="auto">
            <a:xfrm rot="16200000">
              <a:off x="4909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7" name="Rectangle 59"/>
            <p:cNvSpPr>
              <a:spLocks noChangeArrowheads="1"/>
            </p:cNvSpPr>
            <p:nvPr/>
          </p:nvSpPr>
          <p:spPr bwMode="auto">
            <a:xfrm rot="16200000">
              <a:off x="5053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238" name="Rectangle 60"/>
            <p:cNvSpPr>
              <a:spLocks noChangeArrowheads="1"/>
            </p:cNvSpPr>
            <p:nvPr/>
          </p:nvSpPr>
          <p:spPr bwMode="auto">
            <a:xfrm rot="16200000">
              <a:off x="5053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39" name="Rectangle 61"/>
            <p:cNvSpPr>
              <a:spLocks noChangeArrowheads="1"/>
            </p:cNvSpPr>
            <p:nvPr/>
          </p:nvSpPr>
          <p:spPr bwMode="auto">
            <a:xfrm rot="16200000">
              <a:off x="5053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0" name="Rectangle 62"/>
            <p:cNvSpPr>
              <a:spLocks noChangeArrowheads="1"/>
            </p:cNvSpPr>
            <p:nvPr/>
          </p:nvSpPr>
          <p:spPr bwMode="auto">
            <a:xfrm rot="16200000">
              <a:off x="5053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1" name="Rectangle 63"/>
            <p:cNvSpPr>
              <a:spLocks noChangeArrowheads="1"/>
            </p:cNvSpPr>
            <p:nvPr/>
          </p:nvSpPr>
          <p:spPr bwMode="auto">
            <a:xfrm rot="16200000">
              <a:off x="5053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2" name="Rectangle 64"/>
            <p:cNvSpPr>
              <a:spLocks noChangeArrowheads="1"/>
            </p:cNvSpPr>
            <p:nvPr/>
          </p:nvSpPr>
          <p:spPr bwMode="auto">
            <a:xfrm rot="16200000">
              <a:off x="5053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3" name="Rectangle 65"/>
            <p:cNvSpPr>
              <a:spLocks noChangeArrowheads="1"/>
            </p:cNvSpPr>
            <p:nvPr/>
          </p:nvSpPr>
          <p:spPr bwMode="auto">
            <a:xfrm rot="16200000">
              <a:off x="5053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4" name="Rectangle 66"/>
            <p:cNvSpPr>
              <a:spLocks noChangeArrowheads="1"/>
            </p:cNvSpPr>
            <p:nvPr/>
          </p:nvSpPr>
          <p:spPr bwMode="auto">
            <a:xfrm rot="16200000">
              <a:off x="5053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5" name="Rectangle 67"/>
            <p:cNvSpPr>
              <a:spLocks noChangeArrowheads="1"/>
            </p:cNvSpPr>
            <p:nvPr/>
          </p:nvSpPr>
          <p:spPr bwMode="auto">
            <a:xfrm rot="16200000">
              <a:off x="5053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6" name="Rectangle 68"/>
            <p:cNvSpPr>
              <a:spLocks noChangeArrowheads="1"/>
            </p:cNvSpPr>
            <p:nvPr/>
          </p:nvSpPr>
          <p:spPr bwMode="auto">
            <a:xfrm rot="16200000">
              <a:off x="5053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7" name="Rectangle 69"/>
            <p:cNvSpPr>
              <a:spLocks noChangeArrowheads="1"/>
            </p:cNvSpPr>
            <p:nvPr/>
          </p:nvSpPr>
          <p:spPr bwMode="auto">
            <a:xfrm rot="16200000">
              <a:off x="5053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8" name="Rectangle 70"/>
            <p:cNvSpPr>
              <a:spLocks noChangeArrowheads="1"/>
            </p:cNvSpPr>
            <p:nvPr/>
          </p:nvSpPr>
          <p:spPr bwMode="auto">
            <a:xfrm rot="16200000">
              <a:off x="5053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49" name="Rectangle 59"/>
            <p:cNvSpPr>
              <a:spLocks noChangeArrowheads="1"/>
            </p:cNvSpPr>
            <p:nvPr/>
          </p:nvSpPr>
          <p:spPr bwMode="auto">
            <a:xfrm rot="16200000">
              <a:off x="5485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250" name="Rectangle 60"/>
            <p:cNvSpPr>
              <a:spLocks noChangeArrowheads="1"/>
            </p:cNvSpPr>
            <p:nvPr/>
          </p:nvSpPr>
          <p:spPr bwMode="auto">
            <a:xfrm rot="16200000">
              <a:off x="5485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1" name="Rectangle 61"/>
            <p:cNvSpPr>
              <a:spLocks noChangeArrowheads="1"/>
            </p:cNvSpPr>
            <p:nvPr/>
          </p:nvSpPr>
          <p:spPr bwMode="auto">
            <a:xfrm rot="16200000">
              <a:off x="5485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2" name="Rectangle 62"/>
            <p:cNvSpPr>
              <a:spLocks noChangeArrowheads="1"/>
            </p:cNvSpPr>
            <p:nvPr/>
          </p:nvSpPr>
          <p:spPr bwMode="auto">
            <a:xfrm rot="16200000">
              <a:off x="5485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3" name="Rectangle 63"/>
            <p:cNvSpPr>
              <a:spLocks noChangeArrowheads="1"/>
            </p:cNvSpPr>
            <p:nvPr/>
          </p:nvSpPr>
          <p:spPr bwMode="auto">
            <a:xfrm rot="16200000">
              <a:off x="5485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4" name="Rectangle 65"/>
            <p:cNvSpPr>
              <a:spLocks noChangeArrowheads="1"/>
            </p:cNvSpPr>
            <p:nvPr/>
          </p:nvSpPr>
          <p:spPr bwMode="auto">
            <a:xfrm rot="16200000">
              <a:off x="5485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5" name="Rectangle 66"/>
            <p:cNvSpPr>
              <a:spLocks noChangeArrowheads="1"/>
            </p:cNvSpPr>
            <p:nvPr/>
          </p:nvSpPr>
          <p:spPr bwMode="auto">
            <a:xfrm rot="16200000">
              <a:off x="5485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6" name="Rectangle 67"/>
            <p:cNvSpPr>
              <a:spLocks noChangeArrowheads="1"/>
            </p:cNvSpPr>
            <p:nvPr/>
          </p:nvSpPr>
          <p:spPr bwMode="auto">
            <a:xfrm rot="16200000">
              <a:off x="5485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7" name="Rectangle 69"/>
            <p:cNvSpPr>
              <a:spLocks noChangeArrowheads="1"/>
            </p:cNvSpPr>
            <p:nvPr/>
          </p:nvSpPr>
          <p:spPr bwMode="auto">
            <a:xfrm rot="16200000">
              <a:off x="5485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8" name="Rectangle 70"/>
            <p:cNvSpPr>
              <a:spLocks noChangeArrowheads="1"/>
            </p:cNvSpPr>
            <p:nvPr/>
          </p:nvSpPr>
          <p:spPr bwMode="auto">
            <a:xfrm rot="16200000">
              <a:off x="5485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59" name="Rectangle 59"/>
            <p:cNvSpPr>
              <a:spLocks noChangeArrowheads="1"/>
            </p:cNvSpPr>
            <p:nvPr/>
          </p:nvSpPr>
          <p:spPr bwMode="auto">
            <a:xfrm rot="16200000">
              <a:off x="5629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260" name="Rectangle 60"/>
            <p:cNvSpPr>
              <a:spLocks noChangeArrowheads="1"/>
            </p:cNvSpPr>
            <p:nvPr/>
          </p:nvSpPr>
          <p:spPr bwMode="auto">
            <a:xfrm rot="16200000">
              <a:off x="5629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1" name="Rectangle 61"/>
            <p:cNvSpPr>
              <a:spLocks noChangeArrowheads="1"/>
            </p:cNvSpPr>
            <p:nvPr/>
          </p:nvSpPr>
          <p:spPr bwMode="auto">
            <a:xfrm rot="16200000">
              <a:off x="5629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2" name="Rectangle 62"/>
            <p:cNvSpPr>
              <a:spLocks noChangeArrowheads="1"/>
            </p:cNvSpPr>
            <p:nvPr/>
          </p:nvSpPr>
          <p:spPr bwMode="auto">
            <a:xfrm rot="16200000">
              <a:off x="5629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3" name="Rectangle 63"/>
            <p:cNvSpPr>
              <a:spLocks noChangeArrowheads="1"/>
            </p:cNvSpPr>
            <p:nvPr/>
          </p:nvSpPr>
          <p:spPr bwMode="auto">
            <a:xfrm rot="16200000">
              <a:off x="5629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4" name="Rectangle 65"/>
            <p:cNvSpPr>
              <a:spLocks noChangeArrowheads="1"/>
            </p:cNvSpPr>
            <p:nvPr/>
          </p:nvSpPr>
          <p:spPr bwMode="auto">
            <a:xfrm rot="16200000">
              <a:off x="5629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5" name="Rectangle 66"/>
            <p:cNvSpPr>
              <a:spLocks noChangeArrowheads="1"/>
            </p:cNvSpPr>
            <p:nvPr/>
          </p:nvSpPr>
          <p:spPr bwMode="auto">
            <a:xfrm rot="16200000">
              <a:off x="5629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6" name="Rectangle 67"/>
            <p:cNvSpPr>
              <a:spLocks noChangeArrowheads="1"/>
            </p:cNvSpPr>
            <p:nvPr/>
          </p:nvSpPr>
          <p:spPr bwMode="auto">
            <a:xfrm rot="16200000">
              <a:off x="5629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7" name="Rectangle 69"/>
            <p:cNvSpPr>
              <a:spLocks noChangeArrowheads="1"/>
            </p:cNvSpPr>
            <p:nvPr/>
          </p:nvSpPr>
          <p:spPr bwMode="auto">
            <a:xfrm rot="16200000">
              <a:off x="5629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8" name="Rectangle 70"/>
            <p:cNvSpPr>
              <a:spLocks noChangeArrowheads="1"/>
            </p:cNvSpPr>
            <p:nvPr/>
          </p:nvSpPr>
          <p:spPr bwMode="auto">
            <a:xfrm rot="16200000">
              <a:off x="5629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69" name="Rectangle 59"/>
            <p:cNvSpPr>
              <a:spLocks noChangeArrowheads="1"/>
            </p:cNvSpPr>
            <p:nvPr/>
          </p:nvSpPr>
          <p:spPr bwMode="auto">
            <a:xfrm rot="16200000">
              <a:off x="5773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270" name="Rectangle 60"/>
            <p:cNvSpPr>
              <a:spLocks noChangeArrowheads="1"/>
            </p:cNvSpPr>
            <p:nvPr/>
          </p:nvSpPr>
          <p:spPr bwMode="auto">
            <a:xfrm rot="16200000">
              <a:off x="5773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1" name="Rectangle 61"/>
            <p:cNvSpPr>
              <a:spLocks noChangeArrowheads="1"/>
            </p:cNvSpPr>
            <p:nvPr/>
          </p:nvSpPr>
          <p:spPr bwMode="auto">
            <a:xfrm rot="16200000">
              <a:off x="5773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2" name="Rectangle 62"/>
            <p:cNvSpPr>
              <a:spLocks noChangeArrowheads="1"/>
            </p:cNvSpPr>
            <p:nvPr/>
          </p:nvSpPr>
          <p:spPr bwMode="auto">
            <a:xfrm rot="16200000">
              <a:off x="5773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3" name="Rectangle 63"/>
            <p:cNvSpPr>
              <a:spLocks noChangeArrowheads="1"/>
            </p:cNvSpPr>
            <p:nvPr/>
          </p:nvSpPr>
          <p:spPr bwMode="auto">
            <a:xfrm rot="16200000">
              <a:off x="5773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4" name="Rectangle 65"/>
            <p:cNvSpPr>
              <a:spLocks noChangeArrowheads="1"/>
            </p:cNvSpPr>
            <p:nvPr/>
          </p:nvSpPr>
          <p:spPr bwMode="auto">
            <a:xfrm rot="16200000">
              <a:off x="5773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5" name="Rectangle 66"/>
            <p:cNvSpPr>
              <a:spLocks noChangeArrowheads="1"/>
            </p:cNvSpPr>
            <p:nvPr/>
          </p:nvSpPr>
          <p:spPr bwMode="auto">
            <a:xfrm rot="16200000">
              <a:off x="5773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6" name="Rectangle 67"/>
            <p:cNvSpPr>
              <a:spLocks noChangeArrowheads="1"/>
            </p:cNvSpPr>
            <p:nvPr/>
          </p:nvSpPr>
          <p:spPr bwMode="auto">
            <a:xfrm rot="16200000">
              <a:off x="5773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7" name="Rectangle 69"/>
            <p:cNvSpPr>
              <a:spLocks noChangeArrowheads="1"/>
            </p:cNvSpPr>
            <p:nvPr/>
          </p:nvSpPr>
          <p:spPr bwMode="auto">
            <a:xfrm rot="16200000">
              <a:off x="5773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8" name="Rectangle 70"/>
            <p:cNvSpPr>
              <a:spLocks noChangeArrowheads="1"/>
            </p:cNvSpPr>
            <p:nvPr/>
          </p:nvSpPr>
          <p:spPr bwMode="auto">
            <a:xfrm rot="16200000">
              <a:off x="5773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79" name="Rectangle 59"/>
            <p:cNvSpPr>
              <a:spLocks noChangeArrowheads="1"/>
            </p:cNvSpPr>
            <p:nvPr/>
          </p:nvSpPr>
          <p:spPr bwMode="auto">
            <a:xfrm rot="16200000">
              <a:off x="5917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280" name="Rectangle 60"/>
            <p:cNvSpPr>
              <a:spLocks noChangeArrowheads="1"/>
            </p:cNvSpPr>
            <p:nvPr/>
          </p:nvSpPr>
          <p:spPr bwMode="auto">
            <a:xfrm rot="16200000">
              <a:off x="5917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1" name="Rectangle 61"/>
            <p:cNvSpPr>
              <a:spLocks noChangeArrowheads="1"/>
            </p:cNvSpPr>
            <p:nvPr/>
          </p:nvSpPr>
          <p:spPr bwMode="auto">
            <a:xfrm rot="16200000">
              <a:off x="5917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2" name="Rectangle 62"/>
            <p:cNvSpPr>
              <a:spLocks noChangeArrowheads="1"/>
            </p:cNvSpPr>
            <p:nvPr/>
          </p:nvSpPr>
          <p:spPr bwMode="auto">
            <a:xfrm rot="16200000">
              <a:off x="5917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3" name="Rectangle 63"/>
            <p:cNvSpPr>
              <a:spLocks noChangeArrowheads="1"/>
            </p:cNvSpPr>
            <p:nvPr/>
          </p:nvSpPr>
          <p:spPr bwMode="auto">
            <a:xfrm rot="16200000">
              <a:off x="5917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4" name="Rectangle 65"/>
            <p:cNvSpPr>
              <a:spLocks noChangeArrowheads="1"/>
            </p:cNvSpPr>
            <p:nvPr/>
          </p:nvSpPr>
          <p:spPr bwMode="auto">
            <a:xfrm rot="16200000">
              <a:off x="5917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5" name="Rectangle 66"/>
            <p:cNvSpPr>
              <a:spLocks noChangeArrowheads="1"/>
            </p:cNvSpPr>
            <p:nvPr/>
          </p:nvSpPr>
          <p:spPr bwMode="auto">
            <a:xfrm rot="16200000">
              <a:off x="5917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6" name="Rectangle 67"/>
            <p:cNvSpPr>
              <a:spLocks noChangeArrowheads="1"/>
            </p:cNvSpPr>
            <p:nvPr/>
          </p:nvSpPr>
          <p:spPr bwMode="auto">
            <a:xfrm rot="16200000">
              <a:off x="5917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7" name="Rectangle 69"/>
            <p:cNvSpPr>
              <a:spLocks noChangeArrowheads="1"/>
            </p:cNvSpPr>
            <p:nvPr/>
          </p:nvSpPr>
          <p:spPr bwMode="auto">
            <a:xfrm rot="16200000">
              <a:off x="5917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8" name="Rectangle 70"/>
            <p:cNvSpPr>
              <a:spLocks noChangeArrowheads="1"/>
            </p:cNvSpPr>
            <p:nvPr/>
          </p:nvSpPr>
          <p:spPr bwMode="auto">
            <a:xfrm rot="16200000">
              <a:off x="5917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89" name="Rectangle 59"/>
            <p:cNvSpPr>
              <a:spLocks noChangeArrowheads="1"/>
            </p:cNvSpPr>
            <p:nvPr/>
          </p:nvSpPr>
          <p:spPr bwMode="auto">
            <a:xfrm rot="16200000">
              <a:off x="6205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290" name="Rectangle 60"/>
            <p:cNvSpPr>
              <a:spLocks noChangeArrowheads="1"/>
            </p:cNvSpPr>
            <p:nvPr/>
          </p:nvSpPr>
          <p:spPr bwMode="auto">
            <a:xfrm rot="16200000">
              <a:off x="6205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1" name="Rectangle 61"/>
            <p:cNvSpPr>
              <a:spLocks noChangeArrowheads="1"/>
            </p:cNvSpPr>
            <p:nvPr/>
          </p:nvSpPr>
          <p:spPr bwMode="auto">
            <a:xfrm rot="16200000">
              <a:off x="6205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2" name="Rectangle 62"/>
            <p:cNvSpPr>
              <a:spLocks noChangeArrowheads="1"/>
            </p:cNvSpPr>
            <p:nvPr/>
          </p:nvSpPr>
          <p:spPr bwMode="auto">
            <a:xfrm rot="16200000">
              <a:off x="6205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3" name="Rectangle 63"/>
            <p:cNvSpPr>
              <a:spLocks noChangeArrowheads="1"/>
            </p:cNvSpPr>
            <p:nvPr/>
          </p:nvSpPr>
          <p:spPr bwMode="auto">
            <a:xfrm rot="16200000">
              <a:off x="6205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4" name="Rectangle 65"/>
            <p:cNvSpPr>
              <a:spLocks noChangeArrowheads="1"/>
            </p:cNvSpPr>
            <p:nvPr/>
          </p:nvSpPr>
          <p:spPr bwMode="auto">
            <a:xfrm rot="16200000">
              <a:off x="6205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5" name="Rectangle 66"/>
            <p:cNvSpPr>
              <a:spLocks noChangeArrowheads="1"/>
            </p:cNvSpPr>
            <p:nvPr/>
          </p:nvSpPr>
          <p:spPr bwMode="auto">
            <a:xfrm rot="16200000">
              <a:off x="6205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6" name="Rectangle 67"/>
            <p:cNvSpPr>
              <a:spLocks noChangeArrowheads="1"/>
            </p:cNvSpPr>
            <p:nvPr/>
          </p:nvSpPr>
          <p:spPr bwMode="auto">
            <a:xfrm rot="16200000">
              <a:off x="6205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7" name="Rectangle 69"/>
            <p:cNvSpPr>
              <a:spLocks noChangeArrowheads="1"/>
            </p:cNvSpPr>
            <p:nvPr/>
          </p:nvSpPr>
          <p:spPr bwMode="auto">
            <a:xfrm rot="16200000">
              <a:off x="6205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8" name="Rectangle 70"/>
            <p:cNvSpPr>
              <a:spLocks noChangeArrowheads="1"/>
            </p:cNvSpPr>
            <p:nvPr/>
          </p:nvSpPr>
          <p:spPr bwMode="auto">
            <a:xfrm rot="16200000">
              <a:off x="6205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299" name="Rectangle 59"/>
            <p:cNvSpPr>
              <a:spLocks noChangeArrowheads="1"/>
            </p:cNvSpPr>
            <p:nvPr/>
          </p:nvSpPr>
          <p:spPr bwMode="auto">
            <a:xfrm rot="16200000">
              <a:off x="6061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300" name="Rectangle 60"/>
            <p:cNvSpPr>
              <a:spLocks noChangeArrowheads="1"/>
            </p:cNvSpPr>
            <p:nvPr/>
          </p:nvSpPr>
          <p:spPr bwMode="auto">
            <a:xfrm rot="16200000">
              <a:off x="6061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01" name="Rectangle 61"/>
            <p:cNvSpPr>
              <a:spLocks noChangeArrowheads="1"/>
            </p:cNvSpPr>
            <p:nvPr/>
          </p:nvSpPr>
          <p:spPr bwMode="auto">
            <a:xfrm rot="16200000">
              <a:off x="6061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02" name="Rectangle 62"/>
            <p:cNvSpPr>
              <a:spLocks noChangeArrowheads="1"/>
            </p:cNvSpPr>
            <p:nvPr/>
          </p:nvSpPr>
          <p:spPr bwMode="auto">
            <a:xfrm rot="16200000">
              <a:off x="6061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03" name="Rectangle 63"/>
            <p:cNvSpPr>
              <a:spLocks noChangeArrowheads="1"/>
            </p:cNvSpPr>
            <p:nvPr/>
          </p:nvSpPr>
          <p:spPr bwMode="auto">
            <a:xfrm rot="16200000">
              <a:off x="6061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04" name="Rectangle 65"/>
            <p:cNvSpPr>
              <a:spLocks noChangeArrowheads="1"/>
            </p:cNvSpPr>
            <p:nvPr/>
          </p:nvSpPr>
          <p:spPr bwMode="auto">
            <a:xfrm rot="16200000">
              <a:off x="6061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05" name="Rectangle 66"/>
            <p:cNvSpPr>
              <a:spLocks noChangeArrowheads="1"/>
            </p:cNvSpPr>
            <p:nvPr/>
          </p:nvSpPr>
          <p:spPr bwMode="auto">
            <a:xfrm rot="16200000">
              <a:off x="6061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06" name="Rectangle 67"/>
            <p:cNvSpPr>
              <a:spLocks noChangeArrowheads="1"/>
            </p:cNvSpPr>
            <p:nvPr/>
          </p:nvSpPr>
          <p:spPr bwMode="auto">
            <a:xfrm rot="16200000">
              <a:off x="6061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07" name="Rectangle 69"/>
            <p:cNvSpPr>
              <a:spLocks noChangeArrowheads="1"/>
            </p:cNvSpPr>
            <p:nvPr/>
          </p:nvSpPr>
          <p:spPr bwMode="auto">
            <a:xfrm rot="16200000">
              <a:off x="6061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08" name="Rectangle 70"/>
            <p:cNvSpPr>
              <a:spLocks noChangeArrowheads="1"/>
            </p:cNvSpPr>
            <p:nvPr/>
          </p:nvSpPr>
          <p:spPr bwMode="auto">
            <a:xfrm rot="16200000">
              <a:off x="6061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09" name="Rectangle 59"/>
            <p:cNvSpPr>
              <a:spLocks noChangeArrowheads="1"/>
            </p:cNvSpPr>
            <p:nvPr/>
          </p:nvSpPr>
          <p:spPr bwMode="auto">
            <a:xfrm rot="16200000">
              <a:off x="5341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310" name="Rectangle 60"/>
            <p:cNvSpPr>
              <a:spLocks noChangeArrowheads="1"/>
            </p:cNvSpPr>
            <p:nvPr/>
          </p:nvSpPr>
          <p:spPr bwMode="auto">
            <a:xfrm rot="16200000">
              <a:off x="5341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1" name="Rectangle 61"/>
            <p:cNvSpPr>
              <a:spLocks noChangeArrowheads="1"/>
            </p:cNvSpPr>
            <p:nvPr/>
          </p:nvSpPr>
          <p:spPr bwMode="auto">
            <a:xfrm rot="16200000">
              <a:off x="5341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2" name="Rectangle 62"/>
            <p:cNvSpPr>
              <a:spLocks noChangeArrowheads="1"/>
            </p:cNvSpPr>
            <p:nvPr/>
          </p:nvSpPr>
          <p:spPr bwMode="auto">
            <a:xfrm rot="16200000">
              <a:off x="5341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3" name="Rectangle 63"/>
            <p:cNvSpPr>
              <a:spLocks noChangeArrowheads="1"/>
            </p:cNvSpPr>
            <p:nvPr/>
          </p:nvSpPr>
          <p:spPr bwMode="auto">
            <a:xfrm rot="16200000">
              <a:off x="5341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4" name="Rectangle 65"/>
            <p:cNvSpPr>
              <a:spLocks noChangeArrowheads="1"/>
            </p:cNvSpPr>
            <p:nvPr/>
          </p:nvSpPr>
          <p:spPr bwMode="auto">
            <a:xfrm rot="16200000">
              <a:off x="5341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5" name="Rectangle 66"/>
            <p:cNvSpPr>
              <a:spLocks noChangeArrowheads="1"/>
            </p:cNvSpPr>
            <p:nvPr/>
          </p:nvSpPr>
          <p:spPr bwMode="auto">
            <a:xfrm rot="16200000">
              <a:off x="5341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6" name="Rectangle 67"/>
            <p:cNvSpPr>
              <a:spLocks noChangeArrowheads="1"/>
            </p:cNvSpPr>
            <p:nvPr/>
          </p:nvSpPr>
          <p:spPr bwMode="auto">
            <a:xfrm rot="16200000">
              <a:off x="5341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7" name="Rectangle 69"/>
            <p:cNvSpPr>
              <a:spLocks noChangeArrowheads="1"/>
            </p:cNvSpPr>
            <p:nvPr/>
          </p:nvSpPr>
          <p:spPr bwMode="auto">
            <a:xfrm rot="16200000">
              <a:off x="5341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8" name="Rectangle 70"/>
            <p:cNvSpPr>
              <a:spLocks noChangeArrowheads="1"/>
            </p:cNvSpPr>
            <p:nvPr/>
          </p:nvSpPr>
          <p:spPr bwMode="auto">
            <a:xfrm rot="16200000">
              <a:off x="5341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19" name="Rectangle 59"/>
            <p:cNvSpPr>
              <a:spLocks noChangeArrowheads="1"/>
            </p:cNvSpPr>
            <p:nvPr/>
          </p:nvSpPr>
          <p:spPr bwMode="auto">
            <a:xfrm rot="16200000">
              <a:off x="6349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320" name="Rectangle 60"/>
            <p:cNvSpPr>
              <a:spLocks noChangeArrowheads="1"/>
            </p:cNvSpPr>
            <p:nvPr/>
          </p:nvSpPr>
          <p:spPr bwMode="auto">
            <a:xfrm rot="16200000">
              <a:off x="6349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1" name="Rectangle 61"/>
            <p:cNvSpPr>
              <a:spLocks noChangeArrowheads="1"/>
            </p:cNvSpPr>
            <p:nvPr/>
          </p:nvSpPr>
          <p:spPr bwMode="auto">
            <a:xfrm rot="16200000">
              <a:off x="6349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2" name="Rectangle 62"/>
            <p:cNvSpPr>
              <a:spLocks noChangeArrowheads="1"/>
            </p:cNvSpPr>
            <p:nvPr/>
          </p:nvSpPr>
          <p:spPr bwMode="auto">
            <a:xfrm rot="16200000">
              <a:off x="6349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3" name="Rectangle 63"/>
            <p:cNvSpPr>
              <a:spLocks noChangeArrowheads="1"/>
            </p:cNvSpPr>
            <p:nvPr/>
          </p:nvSpPr>
          <p:spPr bwMode="auto">
            <a:xfrm rot="16200000">
              <a:off x="6349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4" name="Rectangle 65"/>
            <p:cNvSpPr>
              <a:spLocks noChangeArrowheads="1"/>
            </p:cNvSpPr>
            <p:nvPr/>
          </p:nvSpPr>
          <p:spPr bwMode="auto">
            <a:xfrm rot="16200000">
              <a:off x="6349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5" name="Rectangle 66"/>
            <p:cNvSpPr>
              <a:spLocks noChangeArrowheads="1"/>
            </p:cNvSpPr>
            <p:nvPr/>
          </p:nvSpPr>
          <p:spPr bwMode="auto">
            <a:xfrm rot="16200000">
              <a:off x="6349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6" name="Rectangle 67"/>
            <p:cNvSpPr>
              <a:spLocks noChangeArrowheads="1"/>
            </p:cNvSpPr>
            <p:nvPr/>
          </p:nvSpPr>
          <p:spPr bwMode="auto">
            <a:xfrm rot="16200000">
              <a:off x="6349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7" name="Rectangle 69"/>
            <p:cNvSpPr>
              <a:spLocks noChangeArrowheads="1"/>
            </p:cNvSpPr>
            <p:nvPr/>
          </p:nvSpPr>
          <p:spPr bwMode="auto">
            <a:xfrm rot="16200000">
              <a:off x="6349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8" name="Rectangle 70"/>
            <p:cNvSpPr>
              <a:spLocks noChangeArrowheads="1"/>
            </p:cNvSpPr>
            <p:nvPr/>
          </p:nvSpPr>
          <p:spPr bwMode="auto">
            <a:xfrm rot="16200000">
              <a:off x="6349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29" name="Rectangle 64"/>
            <p:cNvSpPr>
              <a:spLocks noChangeArrowheads="1"/>
            </p:cNvSpPr>
            <p:nvPr/>
          </p:nvSpPr>
          <p:spPr bwMode="auto">
            <a:xfrm rot="16200000">
              <a:off x="5341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0" name="Rectangle 65"/>
            <p:cNvSpPr>
              <a:spLocks noChangeArrowheads="1"/>
            </p:cNvSpPr>
            <p:nvPr/>
          </p:nvSpPr>
          <p:spPr bwMode="auto">
            <a:xfrm rot="16200000">
              <a:off x="5341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1" name="Rectangle 64"/>
            <p:cNvSpPr>
              <a:spLocks noChangeArrowheads="1"/>
            </p:cNvSpPr>
            <p:nvPr/>
          </p:nvSpPr>
          <p:spPr bwMode="auto">
            <a:xfrm rot="16200000">
              <a:off x="5485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2" name="Rectangle 65"/>
            <p:cNvSpPr>
              <a:spLocks noChangeArrowheads="1"/>
            </p:cNvSpPr>
            <p:nvPr/>
          </p:nvSpPr>
          <p:spPr bwMode="auto">
            <a:xfrm rot="16200000">
              <a:off x="5485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3" name="Rectangle 64"/>
            <p:cNvSpPr>
              <a:spLocks noChangeArrowheads="1"/>
            </p:cNvSpPr>
            <p:nvPr/>
          </p:nvSpPr>
          <p:spPr bwMode="auto">
            <a:xfrm rot="16200000">
              <a:off x="5629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4" name="Rectangle 68"/>
            <p:cNvSpPr>
              <a:spLocks noChangeArrowheads="1"/>
            </p:cNvSpPr>
            <p:nvPr/>
          </p:nvSpPr>
          <p:spPr bwMode="auto">
            <a:xfrm rot="16200000">
              <a:off x="5629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5" name="Rectangle 64"/>
            <p:cNvSpPr>
              <a:spLocks noChangeArrowheads="1"/>
            </p:cNvSpPr>
            <p:nvPr/>
          </p:nvSpPr>
          <p:spPr bwMode="auto">
            <a:xfrm rot="16200000">
              <a:off x="6061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6" name="Rectangle 68"/>
            <p:cNvSpPr>
              <a:spLocks noChangeArrowheads="1"/>
            </p:cNvSpPr>
            <p:nvPr/>
          </p:nvSpPr>
          <p:spPr bwMode="auto">
            <a:xfrm rot="16200000">
              <a:off x="6061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7" name="Rectangle 64"/>
            <p:cNvSpPr>
              <a:spLocks noChangeArrowheads="1"/>
            </p:cNvSpPr>
            <p:nvPr/>
          </p:nvSpPr>
          <p:spPr bwMode="auto">
            <a:xfrm rot="16200000">
              <a:off x="5773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8" name="Rectangle 68"/>
            <p:cNvSpPr>
              <a:spLocks noChangeArrowheads="1"/>
            </p:cNvSpPr>
            <p:nvPr/>
          </p:nvSpPr>
          <p:spPr bwMode="auto">
            <a:xfrm rot="16200000">
              <a:off x="5773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39" name="Rectangle 64"/>
            <p:cNvSpPr>
              <a:spLocks noChangeArrowheads="1"/>
            </p:cNvSpPr>
            <p:nvPr/>
          </p:nvSpPr>
          <p:spPr bwMode="auto">
            <a:xfrm rot="16200000">
              <a:off x="5917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40" name="Rectangle 68"/>
            <p:cNvSpPr>
              <a:spLocks noChangeArrowheads="1"/>
            </p:cNvSpPr>
            <p:nvPr/>
          </p:nvSpPr>
          <p:spPr bwMode="auto">
            <a:xfrm rot="16200000">
              <a:off x="5917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41" name="Rectangle 64"/>
            <p:cNvSpPr>
              <a:spLocks noChangeArrowheads="1"/>
            </p:cNvSpPr>
            <p:nvPr/>
          </p:nvSpPr>
          <p:spPr bwMode="auto">
            <a:xfrm rot="16200000">
              <a:off x="6349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42" name="Rectangle 68"/>
            <p:cNvSpPr>
              <a:spLocks noChangeArrowheads="1"/>
            </p:cNvSpPr>
            <p:nvPr/>
          </p:nvSpPr>
          <p:spPr bwMode="auto">
            <a:xfrm rot="16200000">
              <a:off x="6349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43" name="Rectangle 64"/>
            <p:cNvSpPr>
              <a:spLocks noChangeArrowheads="1"/>
            </p:cNvSpPr>
            <p:nvPr/>
          </p:nvSpPr>
          <p:spPr bwMode="auto">
            <a:xfrm rot="16200000">
              <a:off x="6205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44" name="Rectangle 68"/>
            <p:cNvSpPr>
              <a:spLocks noChangeArrowheads="1"/>
            </p:cNvSpPr>
            <p:nvPr/>
          </p:nvSpPr>
          <p:spPr bwMode="auto">
            <a:xfrm rot="16200000">
              <a:off x="6205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</p:grpSp>
      <p:grpSp>
        <p:nvGrpSpPr>
          <p:cNvPr id="523" name="グループ化 522"/>
          <p:cNvGrpSpPr/>
          <p:nvPr/>
        </p:nvGrpSpPr>
        <p:grpSpPr>
          <a:xfrm>
            <a:off x="7258792" y="2980560"/>
            <a:ext cx="2016000" cy="1727993"/>
            <a:chOff x="7077817" y="3075810"/>
            <a:chExt cx="2016000" cy="1727993"/>
          </a:xfrm>
        </p:grpSpPr>
        <p:sp>
          <p:nvSpPr>
            <p:cNvPr id="349" name="Rectangle 59"/>
            <p:cNvSpPr>
              <a:spLocks noChangeArrowheads="1"/>
            </p:cNvSpPr>
            <p:nvPr/>
          </p:nvSpPr>
          <p:spPr bwMode="auto">
            <a:xfrm rot="16200000">
              <a:off x="7077817" y="465980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350" name="Rectangle 60"/>
            <p:cNvSpPr>
              <a:spLocks noChangeArrowheads="1"/>
            </p:cNvSpPr>
            <p:nvPr/>
          </p:nvSpPr>
          <p:spPr bwMode="auto">
            <a:xfrm rot="16200000">
              <a:off x="7077817" y="451578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1" name="Rectangle 61"/>
            <p:cNvSpPr>
              <a:spLocks noChangeArrowheads="1"/>
            </p:cNvSpPr>
            <p:nvPr/>
          </p:nvSpPr>
          <p:spPr bwMode="auto">
            <a:xfrm rot="16200000">
              <a:off x="7077817" y="437178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2" name="Rectangle 62"/>
            <p:cNvSpPr>
              <a:spLocks noChangeArrowheads="1"/>
            </p:cNvSpPr>
            <p:nvPr/>
          </p:nvSpPr>
          <p:spPr bwMode="auto">
            <a:xfrm rot="16200000">
              <a:off x="7077817" y="422775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3" name="Rectangle 63"/>
            <p:cNvSpPr>
              <a:spLocks noChangeArrowheads="1"/>
            </p:cNvSpPr>
            <p:nvPr/>
          </p:nvSpPr>
          <p:spPr bwMode="auto">
            <a:xfrm rot="16200000">
              <a:off x="7077817" y="408373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4" name="Rectangle 64"/>
            <p:cNvSpPr>
              <a:spLocks noChangeArrowheads="1"/>
            </p:cNvSpPr>
            <p:nvPr/>
          </p:nvSpPr>
          <p:spPr bwMode="auto">
            <a:xfrm rot="16200000">
              <a:off x="7077817" y="39397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5" name="Rectangle 65"/>
            <p:cNvSpPr>
              <a:spLocks noChangeArrowheads="1"/>
            </p:cNvSpPr>
            <p:nvPr/>
          </p:nvSpPr>
          <p:spPr bwMode="auto">
            <a:xfrm rot="16200000">
              <a:off x="7077817" y="379570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6" name="Rectangle 66"/>
            <p:cNvSpPr>
              <a:spLocks noChangeArrowheads="1"/>
            </p:cNvSpPr>
            <p:nvPr/>
          </p:nvSpPr>
          <p:spPr bwMode="auto">
            <a:xfrm rot="16200000">
              <a:off x="7077817" y="365169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7" name="Rectangle 67"/>
            <p:cNvSpPr>
              <a:spLocks noChangeArrowheads="1"/>
            </p:cNvSpPr>
            <p:nvPr/>
          </p:nvSpPr>
          <p:spPr bwMode="auto">
            <a:xfrm rot="16200000">
              <a:off x="7077817" y="350767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8" name="Rectangle 68"/>
            <p:cNvSpPr>
              <a:spLocks noChangeArrowheads="1"/>
            </p:cNvSpPr>
            <p:nvPr/>
          </p:nvSpPr>
          <p:spPr bwMode="auto">
            <a:xfrm rot="16200000">
              <a:off x="7077817" y="336365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59" name="Rectangle 69"/>
            <p:cNvSpPr>
              <a:spLocks noChangeArrowheads="1"/>
            </p:cNvSpPr>
            <p:nvPr/>
          </p:nvSpPr>
          <p:spPr bwMode="auto">
            <a:xfrm rot="16200000">
              <a:off x="7077817" y="307581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0" name="Rectangle 70"/>
            <p:cNvSpPr>
              <a:spLocks noChangeArrowheads="1"/>
            </p:cNvSpPr>
            <p:nvPr/>
          </p:nvSpPr>
          <p:spPr bwMode="auto">
            <a:xfrm rot="16200000">
              <a:off x="7077817" y="32203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1" name="Rectangle 59"/>
            <p:cNvSpPr>
              <a:spLocks noChangeArrowheads="1"/>
            </p:cNvSpPr>
            <p:nvPr/>
          </p:nvSpPr>
          <p:spPr bwMode="auto">
            <a:xfrm rot="16200000">
              <a:off x="7221817" y="465980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362" name="Rectangle 60"/>
            <p:cNvSpPr>
              <a:spLocks noChangeArrowheads="1"/>
            </p:cNvSpPr>
            <p:nvPr/>
          </p:nvSpPr>
          <p:spPr bwMode="auto">
            <a:xfrm rot="16200000">
              <a:off x="7221817" y="451578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3" name="Rectangle 61"/>
            <p:cNvSpPr>
              <a:spLocks noChangeArrowheads="1"/>
            </p:cNvSpPr>
            <p:nvPr/>
          </p:nvSpPr>
          <p:spPr bwMode="auto">
            <a:xfrm rot="16200000">
              <a:off x="7221817" y="437178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4" name="Rectangle 62"/>
            <p:cNvSpPr>
              <a:spLocks noChangeArrowheads="1"/>
            </p:cNvSpPr>
            <p:nvPr/>
          </p:nvSpPr>
          <p:spPr bwMode="auto">
            <a:xfrm rot="16200000">
              <a:off x="7221817" y="422775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5" name="Rectangle 63"/>
            <p:cNvSpPr>
              <a:spLocks noChangeArrowheads="1"/>
            </p:cNvSpPr>
            <p:nvPr/>
          </p:nvSpPr>
          <p:spPr bwMode="auto">
            <a:xfrm rot="16200000">
              <a:off x="7221817" y="408373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6" name="Rectangle 64"/>
            <p:cNvSpPr>
              <a:spLocks noChangeArrowheads="1"/>
            </p:cNvSpPr>
            <p:nvPr/>
          </p:nvSpPr>
          <p:spPr bwMode="auto">
            <a:xfrm rot="16200000">
              <a:off x="7221817" y="39397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7" name="Rectangle 65"/>
            <p:cNvSpPr>
              <a:spLocks noChangeArrowheads="1"/>
            </p:cNvSpPr>
            <p:nvPr/>
          </p:nvSpPr>
          <p:spPr bwMode="auto">
            <a:xfrm rot="16200000">
              <a:off x="7221817" y="379570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8" name="Rectangle 66"/>
            <p:cNvSpPr>
              <a:spLocks noChangeArrowheads="1"/>
            </p:cNvSpPr>
            <p:nvPr/>
          </p:nvSpPr>
          <p:spPr bwMode="auto">
            <a:xfrm rot="16200000">
              <a:off x="7221817" y="365169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69" name="Rectangle 67"/>
            <p:cNvSpPr>
              <a:spLocks noChangeArrowheads="1"/>
            </p:cNvSpPr>
            <p:nvPr/>
          </p:nvSpPr>
          <p:spPr bwMode="auto">
            <a:xfrm rot="16200000">
              <a:off x="7221817" y="336365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0" name="Rectangle 68"/>
            <p:cNvSpPr>
              <a:spLocks noChangeArrowheads="1"/>
            </p:cNvSpPr>
            <p:nvPr/>
          </p:nvSpPr>
          <p:spPr bwMode="auto">
            <a:xfrm rot="16200000">
              <a:off x="7221817" y="350767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1" name="Rectangle 69"/>
            <p:cNvSpPr>
              <a:spLocks noChangeArrowheads="1"/>
            </p:cNvSpPr>
            <p:nvPr/>
          </p:nvSpPr>
          <p:spPr bwMode="auto">
            <a:xfrm rot="16200000">
              <a:off x="7221817" y="32203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2" name="Rectangle 70"/>
            <p:cNvSpPr>
              <a:spLocks noChangeArrowheads="1"/>
            </p:cNvSpPr>
            <p:nvPr/>
          </p:nvSpPr>
          <p:spPr bwMode="auto">
            <a:xfrm rot="16200000">
              <a:off x="7221817" y="307581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3" name="Rectangle 59"/>
            <p:cNvSpPr>
              <a:spLocks noChangeArrowheads="1"/>
            </p:cNvSpPr>
            <p:nvPr/>
          </p:nvSpPr>
          <p:spPr bwMode="auto">
            <a:xfrm rot="16200000">
              <a:off x="7365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374" name="Rectangle 60"/>
            <p:cNvSpPr>
              <a:spLocks noChangeArrowheads="1"/>
            </p:cNvSpPr>
            <p:nvPr/>
          </p:nvSpPr>
          <p:spPr bwMode="auto">
            <a:xfrm rot="16200000">
              <a:off x="7365817" y="4515787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5" name="Rectangle 61"/>
            <p:cNvSpPr>
              <a:spLocks noChangeArrowheads="1"/>
            </p:cNvSpPr>
            <p:nvPr/>
          </p:nvSpPr>
          <p:spPr bwMode="auto">
            <a:xfrm rot="16200000">
              <a:off x="7365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6" name="Rectangle 62"/>
            <p:cNvSpPr>
              <a:spLocks noChangeArrowheads="1"/>
            </p:cNvSpPr>
            <p:nvPr/>
          </p:nvSpPr>
          <p:spPr bwMode="auto">
            <a:xfrm rot="16200000">
              <a:off x="7365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7" name="Rectangle 63"/>
            <p:cNvSpPr>
              <a:spLocks noChangeArrowheads="1"/>
            </p:cNvSpPr>
            <p:nvPr/>
          </p:nvSpPr>
          <p:spPr bwMode="auto">
            <a:xfrm rot="16200000">
              <a:off x="7365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8" name="Rectangle 64"/>
            <p:cNvSpPr>
              <a:spLocks noChangeArrowheads="1"/>
            </p:cNvSpPr>
            <p:nvPr/>
          </p:nvSpPr>
          <p:spPr bwMode="auto">
            <a:xfrm rot="16200000">
              <a:off x="7365817" y="3939723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79" name="Rectangle 65"/>
            <p:cNvSpPr>
              <a:spLocks noChangeArrowheads="1"/>
            </p:cNvSpPr>
            <p:nvPr/>
          </p:nvSpPr>
          <p:spPr bwMode="auto">
            <a:xfrm rot="16200000">
              <a:off x="7365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0" name="Rectangle 66"/>
            <p:cNvSpPr>
              <a:spLocks noChangeArrowheads="1"/>
            </p:cNvSpPr>
            <p:nvPr/>
          </p:nvSpPr>
          <p:spPr bwMode="auto">
            <a:xfrm rot="16200000">
              <a:off x="7365817" y="3363659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1" name="Rectangle 67"/>
            <p:cNvSpPr>
              <a:spLocks noChangeArrowheads="1"/>
            </p:cNvSpPr>
            <p:nvPr/>
          </p:nvSpPr>
          <p:spPr bwMode="auto">
            <a:xfrm rot="16200000">
              <a:off x="7365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2" name="Rectangle 68"/>
            <p:cNvSpPr>
              <a:spLocks noChangeArrowheads="1"/>
            </p:cNvSpPr>
            <p:nvPr/>
          </p:nvSpPr>
          <p:spPr bwMode="auto">
            <a:xfrm rot="16200000">
              <a:off x="7365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3" name="Rectangle 69"/>
            <p:cNvSpPr>
              <a:spLocks noChangeArrowheads="1"/>
            </p:cNvSpPr>
            <p:nvPr/>
          </p:nvSpPr>
          <p:spPr bwMode="auto">
            <a:xfrm rot="16200000">
              <a:off x="7365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4" name="Rectangle 70"/>
            <p:cNvSpPr>
              <a:spLocks noChangeArrowheads="1"/>
            </p:cNvSpPr>
            <p:nvPr/>
          </p:nvSpPr>
          <p:spPr bwMode="auto">
            <a:xfrm rot="16200000">
              <a:off x="7365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5" name="Rectangle 59"/>
            <p:cNvSpPr>
              <a:spLocks noChangeArrowheads="1"/>
            </p:cNvSpPr>
            <p:nvPr/>
          </p:nvSpPr>
          <p:spPr bwMode="auto">
            <a:xfrm rot="16200000">
              <a:off x="7797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386" name="Rectangle 60"/>
            <p:cNvSpPr>
              <a:spLocks noChangeArrowheads="1"/>
            </p:cNvSpPr>
            <p:nvPr/>
          </p:nvSpPr>
          <p:spPr bwMode="auto">
            <a:xfrm rot="16200000">
              <a:off x="7797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7" name="Rectangle 61"/>
            <p:cNvSpPr>
              <a:spLocks noChangeArrowheads="1"/>
            </p:cNvSpPr>
            <p:nvPr/>
          </p:nvSpPr>
          <p:spPr bwMode="auto">
            <a:xfrm rot="16200000">
              <a:off x="7797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8" name="Rectangle 62"/>
            <p:cNvSpPr>
              <a:spLocks noChangeArrowheads="1"/>
            </p:cNvSpPr>
            <p:nvPr/>
          </p:nvSpPr>
          <p:spPr bwMode="auto">
            <a:xfrm rot="16200000">
              <a:off x="7797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89" name="Rectangle 63"/>
            <p:cNvSpPr>
              <a:spLocks noChangeArrowheads="1"/>
            </p:cNvSpPr>
            <p:nvPr/>
          </p:nvSpPr>
          <p:spPr bwMode="auto">
            <a:xfrm rot="16200000">
              <a:off x="7797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0" name="Rectangle 64"/>
            <p:cNvSpPr>
              <a:spLocks noChangeArrowheads="1"/>
            </p:cNvSpPr>
            <p:nvPr/>
          </p:nvSpPr>
          <p:spPr bwMode="auto">
            <a:xfrm rot="16200000">
              <a:off x="7797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1" name="Rectangle 65"/>
            <p:cNvSpPr>
              <a:spLocks noChangeArrowheads="1"/>
            </p:cNvSpPr>
            <p:nvPr/>
          </p:nvSpPr>
          <p:spPr bwMode="auto">
            <a:xfrm rot="16200000">
              <a:off x="7797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2" name="Rectangle 66"/>
            <p:cNvSpPr>
              <a:spLocks noChangeArrowheads="1"/>
            </p:cNvSpPr>
            <p:nvPr/>
          </p:nvSpPr>
          <p:spPr bwMode="auto">
            <a:xfrm rot="16200000">
              <a:off x="7797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3" name="Rectangle 67"/>
            <p:cNvSpPr>
              <a:spLocks noChangeArrowheads="1"/>
            </p:cNvSpPr>
            <p:nvPr/>
          </p:nvSpPr>
          <p:spPr bwMode="auto">
            <a:xfrm rot="16200000">
              <a:off x="7797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4" name="Rectangle 68"/>
            <p:cNvSpPr>
              <a:spLocks noChangeArrowheads="1"/>
            </p:cNvSpPr>
            <p:nvPr/>
          </p:nvSpPr>
          <p:spPr bwMode="auto">
            <a:xfrm rot="16200000">
              <a:off x="7797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5" name="Rectangle 69"/>
            <p:cNvSpPr>
              <a:spLocks noChangeArrowheads="1"/>
            </p:cNvSpPr>
            <p:nvPr/>
          </p:nvSpPr>
          <p:spPr bwMode="auto">
            <a:xfrm rot="16200000">
              <a:off x="7797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6" name="Rectangle 70"/>
            <p:cNvSpPr>
              <a:spLocks noChangeArrowheads="1"/>
            </p:cNvSpPr>
            <p:nvPr/>
          </p:nvSpPr>
          <p:spPr bwMode="auto">
            <a:xfrm rot="16200000">
              <a:off x="7797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7" name="Rectangle 59"/>
            <p:cNvSpPr>
              <a:spLocks noChangeArrowheads="1"/>
            </p:cNvSpPr>
            <p:nvPr/>
          </p:nvSpPr>
          <p:spPr bwMode="auto">
            <a:xfrm rot="16200000">
              <a:off x="7509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398" name="Rectangle 60"/>
            <p:cNvSpPr>
              <a:spLocks noChangeArrowheads="1"/>
            </p:cNvSpPr>
            <p:nvPr/>
          </p:nvSpPr>
          <p:spPr bwMode="auto">
            <a:xfrm rot="16200000">
              <a:off x="7509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399" name="Rectangle 61"/>
            <p:cNvSpPr>
              <a:spLocks noChangeArrowheads="1"/>
            </p:cNvSpPr>
            <p:nvPr/>
          </p:nvSpPr>
          <p:spPr bwMode="auto">
            <a:xfrm rot="16200000">
              <a:off x="7509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0" name="Rectangle 62"/>
            <p:cNvSpPr>
              <a:spLocks noChangeArrowheads="1"/>
            </p:cNvSpPr>
            <p:nvPr/>
          </p:nvSpPr>
          <p:spPr bwMode="auto">
            <a:xfrm rot="16200000">
              <a:off x="7509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1" name="Rectangle 63"/>
            <p:cNvSpPr>
              <a:spLocks noChangeArrowheads="1"/>
            </p:cNvSpPr>
            <p:nvPr/>
          </p:nvSpPr>
          <p:spPr bwMode="auto">
            <a:xfrm rot="16200000">
              <a:off x="7509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2" name="Rectangle 64"/>
            <p:cNvSpPr>
              <a:spLocks noChangeArrowheads="1"/>
            </p:cNvSpPr>
            <p:nvPr/>
          </p:nvSpPr>
          <p:spPr bwMode="auto">
            <a:xfrm rot="16200000">
              <a:off x="7509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3" name="Rectangle 65"/>
            <p:cNvSpPr>
              <a:spLocks noChangeArrowheads="1"/>
            </p:cNvSpPr>
            <p:nvPr/>
          </p:nvSpPr>
          <p:spPr bwMode="auto">
            <a:xfrm rot="16200000">
              <a:off x="7509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4" name="Rectangle 66"/>
            <p:cNvSpPr>
              <a:spLocks noChangeArrowheads="1"/>
            </p:cNvSpPr>
            <p:nvPr/>
          </p:nvSpPr>
          <p:spPr bwMode="auto">
            <a:xfrm rot="16200000">
              <a:off x="7509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5" name="Rectangle 67"/>
            <p:cNvSpPr>
              <a:spLocks noChangeArrowheads="1"/>
            </p:cNvSpPr>
            <p:nvPr/>
          </p:nvSpPr>
          <p:spPr bwMode="auto">
            <a:xfrm rot="16200000">
              <a:off x="7509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6" name="Rectangle 68"/>
            <p:cNvSpPr>
              <a:spLocks noChangeArrowheads="1"/>
            </p:cNvSpPr>
            <p:nvPr/>
          </p:nvSpPr>
          <p:spPr bwMode="auto">
            <a:xfrm rot="16200000">
              <a:off x="7509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7" name="Rectangle 69"/>
            <p:cNvSpPr>
              <a:spLocks noChangeArrowheads="1"/>
            </p:cNvSpPr>
            <p:nvPr/>
          </p:nvSpPr>
          <p:spPr bwMode="auto">
            <a:xfrm rot="16200000">
              <a:off x="7509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8" name="Rectangle 70"/>
            <p:cNvSpPr>
              <a:spLocks noChangeArrowheads="1"/>
            </p:cNvSpPr>
            <p:nvPr/>
          </p:nvSpPr>
          <p:spPr bwMode="auto">
            <a:xfrm rot="16200000">
              <a:off x="7509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09" name="Rectangle 59"/>
            <p:cNvSpPr>
              <a:spLocks noChangeArrowheads="1"/>
            </p:cNvSpPr>
            <p:nvPr/>
          </p:nvSpPr>
          <p:spPr bwMode="auto">
            <a:xfrm rot="16200000">
              <a:off x="7653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10" name="Rectangle 60"/>
            <p:cNvSpPr>
              <a:spLocks noChangeArrowheads="1"/>
            </p:cNvSpPr>
            <p:nvPr/>
          </p:nvSpPr>
          <p:spPr bwMode="auto">
            <a:xfrm rot="16200000">
              <a:off x="7653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1" name="Rectangle 61"/>
            <p:cNvSpPr>
              <a:spLocks noChangeArrowheads="1"/>
            </p:cNvSpPr>
            <p:nvPr/>
          </p:nvSpPr>
          <p:spPr bwMode="auto">
            <a:xfrm rot="16200000">
              <a:off x="7653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2" name="Rectangle 62"/>
            <p:cNvSpPr>
              <a:spLocks noChangeArrowheads="1"/>
            </p:cNvSpPr>
            <p:nvPr/>
          </p:nvSpPr>
          <p:spPr bwMode="auto">
            <a:xfrm rot="16200000">
              <a:off x="7653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3" name="Rectangle 63"/>
            <p:cNvSpPr>
              <a:spLocks noChangeArrowheads="1"/>
            </p:cNvSpPr>
            <p:nvPr/>
          </p:nvSpPr>
          <p:spPr bwMode="auto">
            <a:xfrm rot="16200000">
              <a:off x="7653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4" name="Rectangle 64"/>
            <p:cNvSpPr>
              <a:spLocks noChangeArrowheads="1"/>
            </p:cNvSpPr>
            <p:nvPr/>
          </p:nvSpPr>
          <p:spPr bwMode="auto">
            <a:xfrm rot="16200000">
              <a:off x="7653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5" name="Rectangle 65"/>
            <p:cNvSpPr>
              <a:spLocks noChangeArrowheads="1"/>
            </p:cNvSpPr>
            <p:nvPr/>
          </p:nvSpPr>
          <p:spPr bwMode="auto">
            <a:xfrm rot="16200000">
              <a:off x="7653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6" name="Rectangle 66"/>
            <p:cNvSpPr>
              <a:spLocks noChangeArrowheads="1"/>
            </p:cNvSpPr>
            <p:nvPr/>
          </p:nvSpPr>
          <p:spPr bwMode="auto">
            <a:xfrm rot="16200000">
              <a:off x="7653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7" name="Rectangle 67"/>
            <p:cNvSpPr>
              <a:spLocks noChangeArrowheads="1"/>
            </p:cNvSpPr>
            <p:nvPr/>
          </p:nvSpPr>
          <p:spPr bwMode="auto">
            <a:xfrm rot="16200000">
              <a:off x="7653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8" name="Rectangle 68"/>
            <p:cNvSpPr>
              <a:spLocks noChangeArrowheads="1"/>
            </p:cNvSpPr>
            <p:nvPr/>
          </p:nvSpPr>
          <p:spPr bwMode="auto">
            <a:xfrm rot="16200000">
              <a:off x="7653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19" name="Rectangle 69"/>
            <p:cNvSpPr>
              <a:spLocks noChangeArrowheads="1"/>
            </p:cNvSpPr>
            <p:nvPr/>
          </p:nvSpPr>
          <p:spPr bwMode="auto">
            <a:xfrm rot="16200000">
              <a:off x="7653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20" name="Rectangle 70"/>
            <p:cNvSpPr>
              <a:spLocks noChangeArrowheads="1"/>
            </p:cNvSpPr>
            <p:nvPr/>
          </p:nvSpPr>
          <p:spPr bwMode="auto">
            <a:xfrm rot="16200000">
              <a:off x="7653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21" name="Rectangle 59"/>
            <p:cNvSpPr>
              <a:spLocks noChangeArrowheads="1"/>
            </p:cNvSpPr>
            <p:nvPr/>
          </p:nvSpPr>
          <p:spPr bwMode="auto">
            <a:xfrm rot="16200000">
              <a:off x="8085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22" name="Rectangle 60"/>
            <p:cNvSpPr>
              <a:spLocks noChangeArrowheads="1"/>
            </p:cNvSpPr>
            <p:nvPr/>
          </p:nvSpPr>
          <p:spPr bwMode="auto">
            <a:xfrm rot="16200000">
              <a:off x="8085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23" name="Rectangle 61"/>
            <p:cNvSpPr>
              <a:spLocks noChangeArrowheads="1"/>
            </p:cNvSpPr>
            <p:nvPr/>
          </p:nvSpPr>
          <p:spPr bwMode="auto">
            <a:xfrm rot="16200000">
              <a:off x="8085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24" name="Rectangle 62"/>
            <p:cNvSpPr>
              <a:spLocks noChangeArrowheads="1"/>
            </p:cNvSpPr>
            <p:nvPr/>
          </p:nvSpPr>
          <p:spPr bwMode="auto">
            <a:xfrm rot="16200000">
              <a:off x="8085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25" name="Rectangle 63"/>
            <p:cNvSpPr>
              <a:spLocks noChangeArrowheads="1"/>
            </p:cNvSpPr>
            <p:nvPr/>
          </p:nvSpPr>
          <p:spPr bwMode="auto">
            <a:xfrm rot="16200000">
              <a:off x="8085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26" name="Rectangle 65"/>
            <p:cNvSpPr>
              <a:spLocks noChangeArrowheads="1"/>
            </p:cNvSpPr>
            <p:nvPr/>
          </p:nvSpPr>
          <p:spPr bwMode="auto">
            <a:xfrm rot="16200000">
              <a:off x="8085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27" name="Rectangle 66"/>
            <p:cNvSpPr>
              <a:spLocks noChangeArrowheads="1"/>
            </p:cNvSpPr>
            <p:nvPr/>
          </p:nvSpPr>
          <p:spPr bwMode="auto">
            <a:xfrm rot="16200000">
              <a:off x="8085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28" name="Rectangle 67"/>
            <p:cNvSpPr>
              <a:spLocks noChangeArrowheads="1"/>
            </p:cNvSpPr>
            <p:nvPr/>
          </p:nvSpPr>
          <p:spPr bwMode="auto">
            <a:xfrm rot="16200000">
              <a:off x="8085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29" name="Rectangle 69"/>
            <p:cNvSpPr>
              <a:spLocks noChangeArrowheads="1"/>
            </p:cNvSpPr>
            <p:nvPr/>
          </p:nvSpPr>
          <p:spPr bwMode="auto">
            <a:xfrm rot="16200000">
              <a:off x="8085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0" name="Rectangle 70"/>
            <p:cNvSpPr>
              <a:spLocks noChangeArrowheads="1"/>
            </p:cNvSpPr>
            <p:nvPr/>
          </p:nvSpPr>
          <p:spPr bwMode="auto">
            <a:xfrm rot="16200000">
              <a:off x="8085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1" name="Rectangle 59"/>
            <p:cNvSpPr>
              <a:spLocks noChangeArrowheads="1"/>
            </p:cNvSpPr>
            <p:nvPr/>
          </p:nvSpPr>
          <p:spPr bwMode="auto">
            <a:xfrm rot="16200000">
              <a:off x="8229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32" name="Rectangle 60"/>
            <p:cNvSpPr>
              <a:spLocks noChangeArrowheads="1"/>
            </p:cNvSpPr>
            <p:nvPr/>
          </p:nvSpPr>
          <p:spPr bwMode="auto">
            <a:xfrm rot="16200000">
              <a:off x="8229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3" name="Rectangle 61"/>
            <p:cNvSpPr>
              <a:spLocks noChangeArrowheads="1"/>
            </p:cNvSpPr>
            <p:nvPr/>
          </p:nvSpPr>
          <p:spPr bwMode="auto">
            <a:xfrm rot="16200000">
              <a:off x="8229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4" name="Rectangle 62"/>
            <p:cNvSpPr>
              <a:spLocks noChangeArrowheads="1"/>
            </p:cNvSpPr>
            <p:nvPr/>
          </p:nvSpPr>
          <p:spPr bwMode="auto">
            <a:xfrm rot="16200000">
              <a:off x="8229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5" name="Rectangle 63"/>
            <p:cNvSpPr>
              <a:spLocks noChangeArrowheads="1"/>
            </p:cNvSpPr>
            <p:nvPr/>
          </p:nvSpPr>
          <p:spPr bwMode="auto">
            <a:xfrm rot="16200000">
              <a:off x="8229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6" name="Rectangle 65"/>
            <p:cNvSpPr>
              <a:spLocks noChangeArrowheads="1"/>
            </p:cNvSpPr>
            <p:nvPr/>
          </p:nvSpPr>
          <p:spPr bwMode="auto">
            <a:xfrm rot="16200000">
              <a:off x="8229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7" name="Rectangle 66"/>
            <p:cNvSpPr>
              <a:spLocks noChangeArrowheads="1"/>
            </p:cNvSpPr>
            <p:nvPr/>
          </p:nvSpPr>
          <p:spPr bwMode="auto">
            <a:xfrm rot="16200000">
              <a:off x="8229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8" name="Rectangle 67"/>
            <p:cNvSpPr>
              <a:spLocks noChangeArrowheads="1"/>
            </p:cNvSpPr>
            <p:nvPr/>
          </p:nvSpPr>
          <p:spPr bwMode="auto">
            <a:xfrm rot="16200000">
              <a:off x="8229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39" name="Rectangle 69"/>
            <p:cNvSpPr>
              <a:spLocks noChangeArrowheads="1"/>
            </p:cNvSpPr>
            <p:nvPr/>
          </p:nvSpPr>
          <p:spPr bwMode="auto">
            <a:xfrm rot="16200000">
              <a:off x="8229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0" name="Rectangle 70"/>
            <p:cNvSpPr>
              <a:spLocks noChangeArrowheads="1"/>
            </p:cNvSpPr>
            <p:nvPr/>
          </p:nvSpPr>
          <p:spPr bwMode="auto">
            <a:xfrm rot="16200000">
              <a:off x="8229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1" name="Rectangle 59"/>
            <p:cNvSpPr>
              <a:spLocks noChangeArrowheads="1"/>
            </p:cNvSpPr>
            <p:nvPr/>
          </p:nvSpPr>
          <p:spPr bwMode="auto">
            <a:xfrm rot="16200000">
              <a:off x="8373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42" name="Rectangle 60"/>
            <p:cNvSpPr>
              <a:spLocks noChangeArrowheads="1"/>
            </p:cNvSpPr>
            <p:nvPr/>
          </p:nvSpPr>
          <p:spPr bwMode="auto">
            <a:xfrm rot="16200000">
              <a:off x="8373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3" name="Rectangle 61"/>
            <p:cNvSpPr>
              <a:spLocks noChangeArrowheads="1"/>
            </p:cNvSpPr>
            <p:nvPr/>
          </p:nvSpPr>
          <p:spPr bwMode="auto">
            <a:xfrm rot="16200000">
              <a:off x="8373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4" name="Rectangle 62"/>
            <p:cNvSpPr>
              <a:spLocks noChangeArrowheads="1"/>
            </p:cNvSpPr>
            <p:nvPr/>
          </p:nvSpPr>
          <p:spPr bwMode="auto">
            <a:xfrm rot="16200000">
              <a:off x="8373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5" name="Rectangle 63"/>
            <p:cNvSpPr>
              <a:spLocks noChangeArrowheads="1"/>
            </p:cNvSpPr>
            <p:nvPr/>
          </p:nvSpPr>
          <p:spPr bwMode="auto">
            <a:xfrm rot="16200000">
              <a:off x="8373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6" name="Rectangle 65"/>
            <p:cNvSpPr>
              <a:spLocks noChangeArrowheads="1"/>
            </p:cNvSpPr>
            <p:nvPr/>
          </p:nvSpPr>
          <p:spPr bwMode="auto">
            <a:xfrm rot="16200000">
              <a:off x="8373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7" name="Rectangle 66"/>
            <p:cNvSpPr>
              <a:spLocks noChangeArrowheads="1"/>
            </p:cNvSpPr>
            <p:nvPr/>
          </p:nvSpPr>
          <p:spPr bwMode="auto">
            <a:xfrm rot="16200000">
              <a:off x="8373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8" name="Rectangle 67"/>
            <p:cNvSpPr>
              <a:spLocks noChangeArrowheads="1"/>
            </p:cNvSpPr>
            <p:nvPr/>
          </p:nvSpPr>
          <p:spPr bwMode="auto">
            <a:xfrm rot="16200000">
              <a:off x="8373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49" name="Rectangle 69"/>
            <p:cNvSpPr>
              <a:spLocks noChangeArrowheads="1"/>
            </p:cNvSpPr>
            <p:nvPr/>
          </p:nvSpPr>
          <p:spPr bwMode="auto">
            <a:xfrm rot="16200000">
              <a:off x="8373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0" name="Rectangle 70"/>
            <p:cNvSpPr>
              <a:spLocks noChangeArrowheads="1"/>
            </p:cNvSpPr>
            <p:nvPr/>
          </p:nvSpPr>
          <p:spPr bwMode="auto">
            <a:xfrm rot="16200000">
              <a:off x="8373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 rot="16200000">
              <a:off x="8517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52" name="Rectangle 60"/>
            <p:cNvSpPr>
              <a:spLocks noChangeArrowheads="1"/>
            </p:cNvSpPr>
            <p:nvPr/>
          </p:nvSpPr>
          <p:spPr bwMode="auto">
            <a:xfrm rot="16200000">
              <a:off x="8517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 rot="16200000">
              <a:off x="8517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 rot="16200000">
              <a:off x="8517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5" name="Rectangle 63"/>
            <p:cNvSpPr>
              <a:spLocks noChangeArrowheads="1"/>
            </p:cNvSpPr>
            <p:nvPr/>
          </p:nvSpPr>
          <p:spPr bwMode="auto">
            <a:xfrm rot="16200000">
              <a:off x="8517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6" name="Rectangle 65"/>
            <p:cNvSpPr>
              <a:spLocks noChangeArrowheads="1"/>
            </p:cNvSpPr>
            <p:nvPr/>
          </p:nvSpPr>
          <p:spPr bwMode="auto">
            <a:xfrm rot="16200000">
              <a:off x="8517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7" name="Rectangle 66"/>
            <p:cNvSpPr>
              <a:spLocks noChangeArrowheads="1"/>
            </p:cNvSpPr>
            <p:nvPr/>
          </p:nvSpPr>
          <p:spPr bwMode="auto">
            <a:xfrm rot="16200000">
              <a:off x="8517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8" name="Rectangle 67"/>
            <p:cNvSpPr>
              <a:spLocks noChangeArrowheads="1"/>
            </p:cNvSpPr>
            <p:nvPr/>
          </p:nvSpPr>
          <p:spPr bwMode="auto">
            <a:xfrm rot="16200000">
              <a:off x="8517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59" name="Rectangle 69"/>
            <p:cNvSpPr>
              <a:spLocks noChangeArrowheads="1"/>
            </p:cNvSpPr>
            <p:nvPr/>
          </p:nvSpPr>
          <p:spPr bwMode="auto">
            <a:xfrm rot="16200000">
              <a:off x="8517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0" name="Rectangle 70"/>
            <p:cNvSpPr>
              <a:spLocks noChangeArrowheads="1"/>
            </p:cNvSpPr>
            <p:nvPr/>
          </p:nvSpPr>
          <p:spPr bwMode="auto">
            <a:xfrm rot="16200000">
              <a:off x="8517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1" name="Rectangle 59"/>
            <p:cNvSpPr>
              <a:spLocks noChangeArrowheads="1"/>
            </p:cNvSpPr>
            <p:nvPr/>
          </p:nvSpPr>
          <p:spPr bwMode="auto">
            <a:xfrm rot="16200000">
              <a:off x="8805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62" name="Rectangle 60"/>
            <p:cNvSpPr>
              <a:spLocks noChangeArrowheads="1"/>
            </p:cNvSpPr>
            <p:nvPr/>
          </p:nvSpPr>
          <p:spPr bwMode="auto">
            <a:xfrm rot="16200000">
              <a:off x="8805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3" name="Rectangle 61"/>
            <p:cNvSpPr>
              <a:spLocks noChangeArrowheads="1"/>
            </p:cNvSpPr>
            <p:nvPr/>
          </p:nvSpPr>
          <p:spPr bwMode="auto">
            <a:xfrm rot="16200000">
              <a:off x="8805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4" name="Rectangle 62"/>
            <p:cNvSpPr>
              <a:spLocks noChangeArrowheads="1"/>
            </p:cNvSpPr>
            <p:nvPr/>
          </p:nvSpPr>
          <p:spPr bwMode="auto">
            <a:xfrm rot="16200000">
              <a:off x="8805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5" name="Rectangle 63"/>
            <p:cNvSpPr>
              <a:spLocks noChangeArrowheads="1"/>
            </p:cNvSpPr>
            <p:nvPr/>
          </p:nvSpPr>
          <p:spPr bwMode="auto">
            <a:xfrm rot="16200000">
              <a:off x="8805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6" name="Rectangle 65"/>
            <p:cNvSpPr>
              <a:spLocks noChangeArrowheads="1"/>
            </p:cNvSpPr>
            <p:nvPr/>
          </p:nvSpPr>
          <p:spPr bwMode="auto">
            <a:xfrm rot="16200000">
              <a:off x="8805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7" name="Rectangle 66"/>
            <p:cNvSpPr>
              <a:spLocks noChangeArrowheads="1"/>
            </p:cNvSpPr>
            <p:nvPr/>
          </p:nvSpPr>
          <p:spPr bwMode="auto">
            <a:xfrm rot="16200000">
              <a:off x="8805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8" name="Rectangle 67"/>
            <p:cNvSpPr>
              <a:spLocks noChangeArrowheads="1"/>
            </p:cNvSpPr>
            <p:nvPr/>
          </p:nvSpPr>
          <p:spPr bwMode="auto">
            <a:xfrm rot="16200000">
              <a:off x="8805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69" name="Rectangle 69"/>
            <p:cNvSpPr>
              <a:spLocks noChangeArrowheads="1"/>
            </p:cNvSpPr>
            <p:nvPr/>
          </p:nvSpPr>
          <p:spPr bwMode="auto">
            <a:xfrm rot="16200000">
              <a:off x="8805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0" name="Rectangle 70"/>
            <p:cNvSpPr>
              <a:spLocks noChangeArrowheads="1"/>
            </p:cNvSpPr>
            <p:nvPr/>
          </p:nvSpPr>
          <p:spPr bwMode="auto">
            <a:xfrm rot="16200000">
              <a:off x="8805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1" name="Rectangle 59"/>
            <p:cNvSpPr>
              <a:spLocks noChangeArrowheads="1"/>
            </p:cNvSpPr>
            <p:nvPr/>
          </p:nvSpPr>
          <p:spPr bwMode="auto">
            <a:xfrm rot="16200000">
              <a:off x="8661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72" name="Rectangle 60"/>
            <p:cNvSpPr>
              <a:spLocks noChangeArrowheads="1"/>
            </p:cNvSpPr>
            <p:nvPr/>
          </p:nvSpPr>
          <p:spPr bwMode="auto">
            <a:xfrm rot="16200000">
              <a:off x="8661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3" name="Rectangle 61"/>
            <p:cNvSpPr>
              <a:spLocks noChangeArrowheads="1"/>
            </p:cNvSpPr>
            <p:nvPr/>
          </p:nvSpPr>
          <p:spPr bwMode="auto">
            <a:xfrm rot="16200000">
              <a:off x="8661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4" name="Rectangle 62"/>
            <p:cNvSpPr>
              <a:spLocks noChangeArrowheads="1"/>
            </p:cNvSpPr>
            <p:nvPr/>
          </p:nvSpPr>
          <p:spPr bwMode="auto">
            <a:xfrm rot="16200000">
              <a:off x="8661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5" name="Rectangle 63"/>
            <p:cNvSpPr>
              <a:spLocks noChangeArrowheads="1"/>
            </p:cNvSpPr>
            <p:nvPr/>
          </p:nvSpPr>
          <p:spPr bwMode="auto">
            <a:xfrm rot="16200000">
              <a:off x="8661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6" name="Rectangle 65"/>
            <p:cNvSpPr>
              <a:spLocks noChangeArrowheads="1"/>
            </p:cNvSpPr>
            <p:nvPr/>
          </p:nvSpPr>
          <p:spPr bwMode="auto">
            <a:xfrm rot="16200000">
              <a:off x="8661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7" name="Rectangle 66"/>
            <p:cNvSpPr>
              <a:spLocks noChangeArrowheads="1"/>
            </p:cNvSpPr>
            <p:nvPr/>
          </p:nvSpPr>
          <p:spPr bwMode="auto">
            <a:xfrm rot="16200000">
              <a:off x="8661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8" name="Rectangle 67"/>
            <p:cNvSpPr>
              <a:spLocks noChangeArrowheads="1"/>
            </p:cNvSpPr>
            <p:nvPr/>
          </p:nvSpPr>
          <p:spPr bwMode="auto">
            <a:xfrm rot="16200000">
              <a:off x="8661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79" name="Rectangle 69"/>
            <p:cNvSpPr>
              <a:spLocks noChangeArrowheads="1"/>
            </p:cNvSpPr>
            <p:nvPr/>
          </p:nvSpPr>
          <p:spPr bwMode="auto">
            <a:xfrm rot="16200000">
              <a:off x="8661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0" name="Rectangle 70"/>
            <p:cNvSpPr>
              <a:spLocks noChangeArrowheads="1"/>
            </p:cNvSpPr>
            <p:nvPr/>
          </p:nvSpPr>
          <p:spPr bwMode="auto">
            <a:xfrm rot="16200000">
              <a:off x="8661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1" name="Rectangle 59"/>
            <p:cNvSpPr>
              <a:spLocks noChangeArrowheads="1"/>
            </p:cNvSpPr>
            <p:nvPr/>
          </p:nvSpPr>
          <p:spPr bwMode="auto">
            <a:xfrm rot="16200000">
              <a:off x="7941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82" name="Rectangle 60"/>
            <p:cNvSpPr>
              <a:spLocks noChangeArrowheads="1"/>
            </p:cNvSpPr>
            <p:nvPr/>
          </p:nvSpPr>
          <p:spPr bwMode="auto">
            <a:xfrm rot="16200000">
              <a:off x="7941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3" name="Rectangle 61"/>
            <p:cNvSpPr>
              <a:spLocks noChangeArrowheads="1"/>
            </p:cNvSpPr>
            <p:nvPr/>
          </p:nvSpPr>
          <p:spPr bwMode="auto">
            <a:xfrm rot="16200000">
              <a:off x="7941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4" name="Rectangle 62"/>
            <p:cNvSpPr>
              <a:spLocks noChangeArrowheads="1"/>
            </p:cNvSpPr>
            <p:nvPr/>
          </p:nvSpPr>
          <p:spPr bwMode="auto">
            <a:xfrm rot="16200000">
              <a:off x="7941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5" name="Rectangle 63"/>
            <p:cNvSpPr>
              <a:spLocks noChangeArrowheads="1"/>
            </p:cNvSpPr>
            <p:nvPr/>
          </p:nvSpPr>
          <p:spPr bwMode="auto">
            <a:xfrm rot="16200000">
              <a:off x="7941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6" name="Rectangle 65"/>
            <p:cNvSpPr>
              <a:spLocks noChangeArrowheads="1"/>
            </p:cNvSpPr>
            <p:nvPr/>
          </p:nvSpPr>
          <p:spPr bwMode="auto">
            <a:xfrm rot="16200000">
              <a:off x="7941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7" name="Rectangle 66"/>
            <p:cNvSpPr>
              <a:spLocks noChangeArrowheads="1"/>
            </p:cNvSpPr>
            <p:nvPr/>
          </p:nvSpPr>
          <p:spPr bwMode="auto">
            <a:xfrm rot="16200000">
              <a:off x="7941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8" name="Rectangle 67"/>
            <p:cNvSpPr>
              <a:spLocks noChangeArrowheads="1"/>
            </p:cNvSpPr>
            <p:nvPr/>
          </p:nvSpPr>
          <p:spPr bwMode="auto">
            <a:xfrm rot="16200000">
              <a:off x="7941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89" name="Rectangle 69"/>
            <p:cNvSpPr>
              <a:spLocks noChangeArrowheads="1"/>
            </p:cNvSpPr>
            <p:nvPr/>
          </p:nvSpPr>
          <p:spPr bwMode="auto">
            <a:xfrm rot="16200000">
              <a:off x="7941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0" name="Rectangle 70"/>
            <p:cNvSpPr>
              <a:spLocks noChangeArrowheads="1"/>
            </p:cNvSpPr>
            <p:nvPr/>
          </p:nvSpPr>
          <p:spPr bwMode="auto">
            <a:xfrm rot="16200000">
              <a:off x="7941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1" name="Rectangle 59"/>
            <p:cNvSpPr>
              <a:spLocks noChangeArrowheads="1"/>
            </p:cNvSpPr>
            <p:nvPr/>
          </p:nvSpPr>
          <p:spPr bwMode="auto">
            <a:xfrm rot="16200000">
              <a:off x="8949817" y="46598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492" name="Rectangle 60"/>
            <p:cNvSpPr>
              <a:spLocks noChangeArrowheads="1"/>
            </p:cNvSpPr>
            <p:nvPr/>
          </p:nvSpPr>
          <p:spPr bwMode="auto">
            <a:xfrm rot="16200000">
              <a:off x="8949817" y="45157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3" name="Rectangle 61"/>
            <p:cNvSpPr>
              <a:spLocks noChangeArrowheads="1"/>
            </p:cNvSpPr>
            <p:nvPr/>
          </p:nvSpPr>
          <p:spPr bwMode="auto">
            <a:xfrm rot="16200000">
              <a:off x="8949817" y="43717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4" name="Rectangle 62"/>
            <p:cNvSpPr>
              <a:spLocks noChangeArrowheads="1"/>
            </p:cNvSpPr>
            <p:nvPr/>
          </p:nvSpPr>
          <p:spPr bwMode="auto">
            <a:xfrm rot="16200000">
              <a:off x="8949817" y="42277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5" name="Rectangle 63"/>
            <p:cNvSpPr>
              <a:spLocks noChangeArrowheads="1"/>
            </p:cNvSpPr>
            <p:nvPr/>
          </p:nvSpPr>
          <p:spPr bwMode="auto">
            <a:xfrm rot="16200000">
              <a:off x="8949817" y="40837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6" name="Rectangle 65"/>
            <p:cNvSpPr>
              <a:spLocks noChangeArrowheads="1"/>
            </p:cNvSpPr>
            <p:nvPr/>
          </p:nvSpPr>
          <p:spPr bwMode="auto">
            <a:xfrm rot="16200000">
              <a:off x="8949817" y="36516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7" name="Rectangle 66"/>
            <p:cNvSpPr>
              <a:spLocks noChangeArrowheads="1"/>
            </p:cNvSpPr>
            <p:nvPr/>
          </p:nvSpPr>
          <p:spPr bwMode="auto">
            <a:xfrm rot="16200000">
              <a:off x="8949817" y="33636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8" name="Rectangle 67"/>
            <p:cNvSpPr>
              <a:spLocks noChangeArrowheads="1"/>
            </p:cNvSpPr>
            <p:nvPr/>
          </p:nvSpPr>
          <p:spPr bwMode="auto">
            <a:xfrm rot="16200000">
              <a:off x="8949817" y="30758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499" name="Rectangle 69"/>
            <p:cNvSpPr>
              <a:spLocks noChangeArrowheads="1"/>
            </p:cNvSpPr>
            <p:nvPr/>
          </p:nvSpPr>
          <p:spPr bwMode="auto">
            <a:xfrm rot="16200000">
              <a:off x="8949817" y="35076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0" name="Rectangle 70"/>
            <p:cNvSpPr>
              <a:spLocks noChangeArrowheads="1"/>
            </p:cNvSpPr>
            <p:nvPr/>
          </p:nvSpPr>
          <p:spPr bwMode="auto">
            <a:xfrm rot="16200000">
              <a:off x="8949817" y="32203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1" name="Rectangle 64"/>
            <p:cNvSpPr>
              <a:spLocks noChangeArrowheads="1"/>
            </p:cNvSpPr>
            <p:nvPr/>
          </p:nvSpPr>
          <p:spPr bwMode="auto">
            <a:xfrm rot="16200000">
              <a:off x="7941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2" name="Rectangle 65"/>
            <p:cNvSpPr>
              <a:spLocks noChangeArrowheads="1"/>
            </p:cNvSpPr>
            <p:nvPr/>
          </p:nvSpPr>
          <p:spPr bwMode="auto">
            <a:xfrm rot="16200000">
              <a:off x="7941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3" name="Rectangle 64"/>
            <p:cNvSpPr>
              <a:spLocks noChangeArrowheads="1"/>
            </p:cNvSpPr>
            <p:nvPr/>
          </p:nvSpPr>
          <p:spPr bwMode="auto">
            <a:xfrm rot="16200000">
              <a:off x="8085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4" name="Rectangle 65"/>
            <p:cNvSpPr>
              <a:spLocks noChangeArrowheads="1"/>
            </p:cNvSpPr>
            <p:nvPr/>
          </p:nvSpPr>
          <p:spPr bwMode="auto">
            <a:xfrm rot="16200000">
              <a:off x="8085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5" name="Rectangle 64"/>
            <p:cNvSpPr>
              <a:spLocks noChangeArrowheads="1"/>
            </p:cNvSpPr>
            <p:nvPr/>
          </p:nvSpPr>
          <p:spPr bwMode="auto">
            <a:xfrm rot="16200000">
              <a:off x="8229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6" name="Rectangle 68"/>
            <p:cNvSpPr>
              <a:spLocks noChangeArrowheads="1"/>
            </p:cNvSpPr>
            <p:nvPr/>
          </p:nvSpPr>
          <p:spPr bwMode="auto">
            <a:xfrm rot="16200000">
              <a:off x="8229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7" name="Rectangle 64"/>
            <p:cNvSpPr>
              <a:spLocks noChangeArrowheads="1"/>
            </p:cNvSpPr>
            <p:nvPr/>
          </p:nvSpPr>
          <p:spPr bwMode="auto">
            <a:xfrm rot="16200000">
              <a:off x="8661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8" name="Rectangle 68"/>
            <p:cNvSpPr>
              <a:spLocks noChangeArrowheads="1"/>
            </p:cNvSpPr>
            <p:nvPr/>
          </p:nvSpPr>
          <p:spPr bwMode="auto">
            <a:xfrm rot="16200000">
              <a:off x="8661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09" name="Rectangle 64"/>
            <p:cNvSpPr>
              <a:spLocks noChangeArrowheads="1"/>
            </p:cNvSpPr>
            <p:nvPr/>
          </p:nvSpPr>
          <p:spPr bwMode="auto">
            <a:xfrm rot="16200000">
              <a:off x="8373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10" name="Rectangle 68"/>
            <p:cNvSpPr>
              <a:spLocks noChangeArrowheads="1"/>
            </p:cNvSpPr>
            <p:nvPr/>
          </p:nvSpPr>
          <p:spPr bwMode="auto">
            <a:xfrm rot="16200000">
              <a:off x="8373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11" name="Rectangle 64"/>
            <p:cNvSpPr>
              <a:spLocks noChangeArrowheads="1"/>
            </p:cNvSpPr>
            <p:nvPr/>
          </p:nvSpPr>
          <p:spPr bwMode="auto">
            <a:xfrm rot="16200000">
              <a:off x="8517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12" name="Rectangle 68"/>
            <p:cNvSpPr>
              <a:spLocks noChangeArrowheads="1"/>
            </p:cNvSpPr>
            <p:nvPr/>
          </p:nvSpPr>
          <p:spPr bwMode="auto">
            <a:xfrm rot="16200000">
              <a:off x="8517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13" name="Rectangle 64"/>
            <p:cNvSpPr>
              <a:spLocks noChangeArrowheads="1"/>
            </p:cNvSpPr>
            <p:nvPr/>
          </p:nvSpPr>
          <p:spPr bwMode="auto">
            <a:xfrm rot="16200000">
              <a:off x="8949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14" name="Rectangle 68"/>
            <p:cNvSpPr>
              <a:spLocks noChangeArrowheads="1"/>
            </p:cNvSpPr>
            <p:nvPr/>
          </p:nvSpPr>
          <p:spPr bwMode="auto">
            <a:xfrm rot="16200000">
              <a:off x="8949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15" name="Rectangle 64"/>
            <p:cNvSpPr>
              <a:spLocks noChangeArrowheads="1"/>
            </p:cNvSpPr>
            <p:nvPr/>
          </p:nvSpPr>
          <p:spPr bwMode="auto">
            <a:xfrm rot="16200000">
              <a:off x="8805817" y="39397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16" name="Rectangle 68"/>
            <p:cNvSpPr>
              <a:spLocks noChangeArrowheads="1"/>
            </p:cNvSpPr>
            <p:nvPr/>
          </p:nvSpPr>
          <p:spPr bwMode="auto">
            <a:xfrm rot="16200000">
              <a:off x="8805817" y="37957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</p:grpSp>
      <p:grpSp>
        <p:nvGrpSpPr>
          <p:cNvPr id="517" name="グループ化 516"/>
          <p:cNvGrpSpPr/>
          <p:nvPr/>
        </p:nvGrpSpPr>
        <p:grpSpPr>
          <a:xfrm>
            <a:off x="1972417" y="5066535"/>
            <a:ext cx="2016000" cy="1727993"/>
            <a:chOff x="1743817" y="3037710"/>
            <a:chExt cx="2016000" cy="1727993"/>
          </a:xfrm>
        </p:grpSpPr>
        <p:sp>
          <p:nvSpPr>
            <p:cNvPr id="518" name="Rectangle 59"/>
            <p:cNvSpPr>
              <a:spLocks noChangeArrowheads="1"/>
            </p:cNvSpPr>
            <p:nvPr/>
          </p:nvSpPr>
          <p:spPr bwMode="auto">
            <a:xfrm rot="16200000">
              <a:off x="1743817" y="462170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519" name="Rectangle 60"/>
            <p:cNvSpPr>
              <a:spLocks noChangeArrowheads="1"/>
            </p:cNvSpPr>
            <p:nvPr/>
          </p:nvSpPr>
          <p:spPr bwMode="auto">
            <a:xfrm rot="16200000">
              <a:off x="1743817" y="447768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20" name="Rectangle 61"/>
            <p:cNvSpPr>
              <a:spLocks noChangeArrowheads="1"/>
            </p:cNvSpPr>
            <p:nvPr/>
          </p:nvSpPr>
          <p:spPr bwMode="auto">
            <a:xfrm rot="16200000">
              <a:off x="1743817" y="433368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24" name="Rectangle 62"/>
            <p:cNvSpPr>
              <a:spLocks noChangeArrowheads="1"/>
            </p:cNvSpPr>
            <p:nvPr/>
          </p:nvSpPr>
          <p:spPr bwMode="auto">
            <a:xfrm rot="16200000">
              <a:off x="1743817" y="418965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25" name="Rectangle 63"/>
            <p:cNvSpPr>
              <a:spLocks noChangeArrowheads="1"/>
            </p:cNvSpPr>
            <p:nvPr/>
          </p:nvSpPr>
          <p:spPr bwMode="auto">
            <a:xfrm rot="16200000">
              <a:off x="1743817" y="404563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26" name="Rectangle 64"/>
            <p:cNvSpPr>
              <a:spLocks noChangeArrowheads="1"/>
            </p:cNvSpPr>
            <p:nvPr/>
          </p:nvSpPr>
          <p:spPr bwMode="auto">
            <a:xfrm rot="16200000">
              <a:off x="1743817" y="39016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27" name="Rectangle 65"/>
            <p:cNvSpPr>
              <a:spLocks noChangeArrowheads="1"/>
            </p:cNvSpPr>
            <p:nvPr/>
          </p:nvSpPr>
          <p:spPr bwMode="auto">
            <a:xfrm rot="16200000">
              <a:off x="1743817" y="375760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28" name="Rectangle 66"/>
            <p:cNvSpPr>
              <a:spLocks noChangeArrowheads="1"/>
            </p:cNvSpPr>
            <p:nvPr/>
          </p:nvSpPr>
          <p:spPr bwMode="auto">
            <a:xfrm rot="16200000">
              <a:off x="1743817" y="361359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29" name="Rectangle 67"/>
            <p:cNvSpPr>
              <a:spLocks noChangeArrowheads="1"/>
            </p:cNvSpPr>
            <p:nvPr/>
          </p:nvSpPr>
          <p:spPr bwMode="auto">
            <a:xfrm rot="16200000">
              <a:off x="1743817" y="346957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0" name="Rectangle 68"/>
            <p:cNvSpPr>
              <a:spLocks noChangeArrowheads="1"/>
            </p:cNvSpPr>
            <p:nvPr/>
          </p:nvSpPr>
          <p:spPr bwMode="auto">
            <a:xfrm rot="16200000">
              <a:off x="1743817" y="332555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1" name="Rectangle 69"/>
            <p:cNvSpPr>
              <a:spLocks noChangeArrowheads="1"/>
            </p:cNvSpPr>
            <p:nvPr/>
          </p:nvSpPr>
          <p:spPr bwMode="auto">
            <a:xfrm rot="16200000">
              <a:off x="1743817" y="303771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2" name="Rectangle 70"/>
            <p:cNvSpPr>
              <a:spLocks noChangeArrowheads="1"/>
            </p:cNvSpPr>
            <p:nvPr/>
          </p:nvSpPr>
          <p:spPr bwMode="auto">
            <a:xfrm rot="16200000">
              <a:off x="1743817" y="31822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3" name="Rectangle 59"/>
            <p:cNvSpPr>
              <a:spLocks noChangeArrowheads="1"/>
            </p:cNvSpPr>
            <p:nvPr/>
          </p:nvSpPr>
          <p:spPr bwMode="auto">
            <a:xfrm rot="16200000">
              <a:off x="1887817" y="462170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534" name="Rectangle 60"/>
            <p:cNvSpPr>
              <a:spLocks noChangeArrowheads="1"/>
            </p:cNvSpPr>
            <p:nvPr/>
          </p:nvSpPr>
          <p:spPr bwMode="auto">
            <a:xfrm rot="16200000">
              <a:off x="1887817" y="447768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5" name="Rectangle 61"/>
            <p:cNvSpPr>
              <a:spLocks noChangeArrowheads="1"/>
            </p:cNvSpPr>
            <p:nvPr/>
          </p:nvSpPr>
          <p:spPr bwMode="auto">
            <a:xfrm rot="16200000">
              <a:off x="1887817" y="433368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6" name="Rectangle 62"/>
            <p:cNvSpPr>
              <a:spLocks noChangeArrowheads="1"/>
            </p:cNvSpPr>
            <p:nvPr/>
          </p:nvSpPr>
          <p:spPr bwMode="auto">
            <a:xfrm rot="16200000">
              <a:off x="1887817" y="418965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7" name="Rectangle 63"/>
            <p:cNvSpPr>
              <a:spLocks noChangeArrowheads="1"/>
            </p:cNvSpPr>
            <p:nvPr/>
          </p:nvSpPr>
          <p:spPr bwMode="auto">
            <a:xfrm rot="16200000">
              <a:off x="1887817" y="404563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8" name="Rectangle 64"/>
            <p:cNvSpPr>
              <a:spLocks noChangeArrowheads="1"/>
            </p:cNvSpPr>
            <p:nvPr/>
          </p:nvSpPr>
          <p:spPr bwMode="auto">
            <a:xfrm rot="16200000">
              <a:off x="1887817" y="39016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39" name="Rectangle 65"/>
            <p:cNvSpPr>
              <a:spLocks noChangeArrowheads="1"/>
            </p:cNvSpPr>
            <p:nvPr/>
          </p:nvSpPr>
          <p:spPr bwMode="auto">
            <a:xfrm rot="16200000">
              <a:off x="1887817" y="375760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40" name="Rectangle 66"/>
            <p:cNvSpPr>
              <a:spLocks noChangeArrowheads="1"/>
            </p:cNvSpPr>
            <p:nvPr/>
          </p:nvSpPr>
          <p:spPr bwMode="auto">
            <a:xfrm rot="16200000">
              <a:off x="1887817" y="361359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41" name="Rectangle 67"/>
            <p:cNvSpPr>
              <a:spLocks noChangeArrowheads="1"/>
            </p:cNvSpPr>
            <p:nvPr/>
          </p:nvSpPr>
          <p:spPr bwMode="auto">
            <a:xfrm rot="16200000">
              <a:off x="1887817" y="332555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42" name="Rectangle 68"/>
            <p:cNvSpPr>
              <a:spLocks noChangeArrowheads="1"/>
            </p:cNvSpPr>
            <p:nvPr/>
          </p:nvSpPr>
          <p:spPr bwMode="auto">
            <a:xfrm rot="16200000">
              <a:off x="1887817" y="346957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43" name="Rectangle 69"/>
            <p:cNvSpPr>
              <a:spLocks noChangeArrowheads="1"/>
            </p:cNvSpPr>
            <p:nvPr/>
          </p:nvSpPr>
          <p:spPr bwMode="auto">
            <a:xfrm rot="16200000">
              <a:off x="1887817" y="31822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44" name="Rectangle 70"/>
            <p:cNvSpPr>
              <a:spLocks noChangeArrowheads="1"/>
            </p:cNvSpPr>
            <p:nvPr/>
          </p:nvSpPr>
          <p:spPr bwMode="auto">
            <a:xfrm rot="16200000">
              <a:off x="1887817" y="303771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45" name="Rectangle 59"/>
            <p:cNvSpPr>
              <a:spLocks noChangeArrowheads="1"/>
            </p:cNvSpPr>
            <p:nvPr/>
          </p:nvSpPr>
          <p:spPr bwMode="auto">
            <a:xfrm rot="16200000">
              <a:off x="2031817" y="4621703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546" name="Rectangle 60"/>
            <p:cNvSpPr>
              <a:spLocks noChangeArrowheads="1"/>
            </p:cNvSpPr>
            <p:nvPr/>
          </p:nvSpPr>
          <p:spPr bwMode="auto">
            <a:xfrm rot="16200000">
              <a:off x="2031817" y="4477687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47" name="Rectangle 61"/>
            <p:cNvSpPr>
              <a:spLocks noChangeArrowheads="1"/>
            </p:cNvSpPr>
            <p:nvPr/>
          </p:nvSpPr>
          <p:spPr bwMode="auto">
            <a:xfrm rot="16200000">
              <a:off x="2031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48" name="Rectangle 62"/>
            <p:cNvSpPr>
              <a:spLocks noChangeArrowheads="1"/>
            </p:cNvSpPr>
            <p:nvPr/>
          </p:nvSpPr>
          <p:spPr bwMode="auto">
            <a:xfrm rot="16200000">
              <a:off x="2031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49" name="Rectangle 63"/>
            <p:cNvSpPr>
              <a:spLocks noChangeArrowheads="1"/>
            </p:cNvSpPr>
            <p:nvPr/>
          </p:nvSpPr>
          <p:spPr bwMode="auto">
            <a:xfrm rot="16200000">
              <a:off x="2031817" y="4045639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0" name="Rectangle 64"/>
            <p:cNvSpPr>
              <a:spLocks noChangeArrowheads="1"/>
            </p:cNvSpPr>
            <p:nvPr/>
          </p:nvSpPr>
          <p:spPr bwMode="auto">
            <a:xfrm rot="16200000">
              <a:off x="2031817" y="3901623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1" name="Rectangle 65"/>
            <p:cNvSpPr>
              <a:spLocks noChangeArrowheads="1"/>
            </p:cNvSpPr>
            <p:nvPr/>
          </p:nvSpPr>
          <p:spPr bwMode="auto">
            <a:xfrm rot="16200000">
              <a:off x="2031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2" name="Rectangle 66"/>
            <p:cNvSpPr>
              <a:spLocks noChangeArrowheads="1"/>
            </p:cNvSpPr>
            <p:nvPr/>
          </p:nvSpPr>
          <p:spPr bwMode="auto">
            <a:xfrm rot="16200000">
              <a:off x="2031817" y="3325559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3" name="Rectangle 67"/>
            <p:cNvSpPr>
              <a:spLocks noChangeArrowheads="1"/>
            </p:cNvSpPr>
            <p:nvPr/>
          </p:nvSpPr>
          <p:spPr bwMode="auto">
            <a:xfrm rot="16200000">
              <a:off x="2031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4" name="Rectangle 68"/>
            <p:cNvSpPr>
              <a:spLocks noChangeArrowheads="1"/>
            </p:cNvSpPr>
            <p:nvPr/>
          </p:nvSpPr>
          <p:spPr bwMode="auto">
            <a:xfrm rot="16200000">
              <a:off x="2031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5" name="Rectangle 69"/>
            <p:cNvSpPr>
              <a:spLocks noChangeArrowheads="1"/>
            </p:cNvSpPr>
            <p:nvPr/>
          </p:nvSpPr>
          <p:spPr bwMode="auto">
            <a:xfrm rot="16200000">
              <a:off x="2031817" y="3469575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6" name="Rectangle 70"/>
            <p:cNvSpPr>
              <a:spLocks noChangeArrowheads="1"/>
            </p:cNvSpPr>
            <p:nvPr/>
          </p:nvSpPr>
          <p:spPr bwMode="auto">
            <a:xfrm rot="16200000">
              <a:off x="2031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7" name="Rectangle 59"/>
            <p:cNvSpPr>
              <a:spLocks noChangeArrowheads="1"/>
            </p:cNvSpPr>
            <p:nvPr/>
          </p:nvSpPr>
          <p:spPr bwMode="auto">
            <a:xfrm rot="16200000">
              <a:off x="2463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558" name="Rectangle 60"/>
            <p:cNvSpPr>
              <a:spLocks noChangeArrowheads="1"/>
            </p:cNvSpPr>
            <p:nvPr/>
          </p:nvSpPr>
          <p:spPr bwMode="auto">
            <a:xfrm rot="16200000">
              <a:off x="2463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59" name="Rectangle 61"/>
            <p:cNvSpPr>
              <a:spLocks noChangeArrowheads="1"/>
            </p:cNvSpPr>
            <p:nvPr/>
          </p:nvSpPr>
          <p:spPr bwMode="auto">
            <a:xfrm rot="16200000">
              <a:off x="2463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0" name="Rectangle 62"/>
            <p:cNvSpPr>
              <a:spLocks noChangeArrowheads="1"/>
            </p:cNvSpPr>
            <p:nvPr/>
          </p:nvSpPr>
          <p:spPr bwMode="auto">
            <a:xfrm rot="16200000">
              <a:off x="2463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1" name="Rectangle 63"/>
            <p:cNvSpPr>
              <a:spLocks noChangeArrowheads="1"/>
            </p:cNvSpPr>
            <p:nvPr/>
          </p:nvSpPr>
          <p:spPr bwMode="auto">
            <a:xfrm rot="16200000">
              <a:off x="2463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2" name="Rectangle 64"/>
            <p:cNvSpPr>
              <a:spLocks noChangeArrowheads="1"/>
            </p:cNvSpPr>
            <p:nvPr/>
          </p:nvSpPr>
          <p:spPr bwMode="auto">
            <a:xfrm rot="16200000">
              <a:off x="2463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3" name="Rectangle 65"/>
            <p:cNvSpPr>
              <a:spLocks noChangeArrowheads="1"/>
            </p:cNvSpPr>
            <p:nvPr/>
          </p:nvSpPr>
          <p:spPr bwMode="auto">
            <a:xfrm rot="16200000">
              <a:off x="2463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4" name="Rectangle 66"/>
            <p:cNvSpPr>
              <a:spLocks noChangeArrowheads="1"/>
            </p:cNvSpPr>
            <p:nvPr/>
          </p:nvSpPr>
          <p:spPr bwMode="auto">
            <a:xfrm rot="16200000">
              <a:off x="2463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5" name="Rectangle 67"/>
            <p:cNvSpPr>
              <a:spLocks noChangeArrowheads="1"/>
            </p:cNvSpPr>
            <p:nvPr/>
          </p:nvSpPr>
          <p:spPr bwMode="auto">
            <a:xfrm rot="16200000">
              <a:off x="2463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6" name="Rectangle 68"/>
            <p:cNvSpPr>
              <a:spLocks noChangeArrowheads="1"/>
            </p:cNvSpPr>
            <p:nvPr/>
          </p:nvSpPr>
          <p:spPr bwMode="auto">
            <a:xfrm rot="16200000">
              <a:off x="2463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7" name="Rectangle 69"/>
            <p:cNvSpPr>
              <a:spLocks noChangeArrowheads="1"/>
            </p:cNvSpPr>
            <p:nvPr/>
          </p:nvSpPr>
          <p:spPr bwMode="auto">
            <a:xfrm rot="16200000">
              <a:off x="2463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8" name="Rectangle 70"/>
            <p:cNvSpPr>
              <a:spLocks noChangeArrowheads="1"/>
            </p:cNvSpPr>
            <p:nvPr/>
          </p:nvSpPr>
          <p:spPr bwMode="auto">
            <a:xfrm rot="16200000">
              <a:off x="2463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69" name="Rectangle 59"/>
            <p:cNvSpPr>
              <a:spLocks noChangeArrowheads="1"/>
            </p:cNvSpPr>
            <p:nvPr/>
          </p:nvSpPr>
          <p:spPr bwMode="auto">
            <a:xfrm rot="16200000">
              <a:off x="2175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570" name="Rectangle 60"/>
            <p:cNvSpPr>
              <a:spLocks noChangeArrowheads="1"/>
            </p:cNvSpPr>
            <p:nvPr/>
          </p:nvSpPr>
          <p:spPr bwMode="auto">
            <a:xfrm rot="16200000">
              <a:off x="2175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1" name="Rectangle 61"/>
            <p:cNvSpPr>
              <a:spLocks noChangeArrowheads="1"/>
            </p:cNvSpPr>
            <p:nvPr/>
          </p:nvSpPr>
          <p:spPr bwMode="auto">
            <a:xfrm rot="16200000">
              <a:off x="2175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2" name="Rectangle 62"/>
            <p:cNvSpPr>
              <a:spLocks noChangeArrowheads="1"/>
            </p:cNvSpPr>
            <p:nvPr/>
          </p:nvSpPr>
          <p:spPr bwMode="auto">
            <a:xfrm rot="16200000">
              <a:off x="2175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3" name="Rectangle 63"/>
            <p:cNvSpPr>
              <a:spLocks noChangeArrowheads="1"/>
            </p:cNvSpPr>
            <p:nvPr/>
          </p:nvSpPr>
          <p:spPr bwMode="auto">
            <a:xfrm rot="16200000">
              <a:off x="2175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4" name="Rectangle 64"/>
            <p:cNvSpPr>
              <a:spLocks noChangeArrowheads="1"/>
            </p:cNvSpPr>
            <p:nvPr/>
          </p:nvSpPr>
          <p:spPr bwMode="auto">
            <a:xfrm rot="16200000">
              <a:off x="2175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5" name="Rectangle 65"/>
            <p:cNvSpPr>
              <a:spLocks noChangeArrowheads="1"/>
            </p:cNvSpPr>
            <p:nvPr/>
          </p:nvSpPr>
          <p:spPr bwMode="auto">
            <a:xfrm rot="16200000">
              <a:off x="2175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6" name="Rectangle 66"/>
            <p:cNvSpPr>
              <a:spLocks noChangeArrowheads="1"/>
            </p:cNvSpPr>
            <p:nvPr/>
          </p:nvSpPr>
          <p:spPr bwMode="auto">
            <a:xfrm rot="16200000">
              <a:off x="2175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7" name="Rectangle 67"/>
            <p:cNvSpPr>
              <a:spLocks noChangeArrowheads="1"/>
            </p:cNvSpPr>
            <p:nvPr/>
          </p:nvSpPr>
          <p:spPr bwMode="auto">
            <a:xfrm rot="16200000">
              <a:off x="2175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8" name="Rectangle 68"/>
            <p:cNvSpPr>
              <a:spLocks noChangeArrowheads="1"/>
            </p:cNvSpPr>
            <p:nvPr/>
          </p:nvSpPr>
          <p:spPr bwMode="auto">
            <a:xfrm rot="16200000">
              <a:off x="2175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79" name="Rectangle 69"/>
            <p:cNvSpPr>
              <a:spLocks noChangeArrowheads="1"/>
            </p:cNvSpPr>
            <p:nvPr/>
          </p:nvSpPr>
          <p:spPr bwMode="auto">
            <a:xfrm rot="16200000">
              <a:off x="2175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0" name="Rectangle 70"/>
            <p:cNvSpPr>
              <a:spLocks noChangeArrowheads="1"/>
            </p:cNvSpPr>
            <p:nvPr/>
          </p:nvSpPr>
          <p:spPr bwMode="auto">
            <a:xfrm rot="16200000">
              <a:off x="2175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1" name="Rectangle 59"/>
            <p:cNvSpPr>
              <a:spLocks noChangeArrowheads="1"/>
            </p:cNvSpPr>
            <p:nvPr/>
          </p:nvSpPr>
          <p:spPr bwMode="auto">
            <a:xfrm rot="16200000">
              <a:off x="2319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582" name="Rectangle 60"/>
            <p:cNvSpPr>
              <a:spLocks noChangeArrowheads="1"/>
            </p:cNvSpPr>
            <p:nvPr/>
          </p:nvSpPr>
          <p:spPr bwMode="auto">
            <a:xfrm rot="16200000">
              <a:off x="2319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3" name="Rectangle 61"/>
            <p:cNvSpPr>
              <a:spLocks noChangeArrowheads="1"/>
            </p:cNvSpPr>
            <p:nvPr/>
          </p:nvSpPr>
          <p:spPr bwMode="auto">
            <a:xfrm rot="16200000">
              <a:off x="2319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4" name="Rectangle 62"/>
            <p:cNvSpPr>
              <a:spLocks noChangeArrowheads="1"/>
            </p:cNvSpPr>
            <p:nvPr/>
          </p:nvSpPr>
          <p:spPr bwMode="auto">
            <a:xfrm rot="16200000">
              <a:off x="2319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5" name="Rectangle 63"/>
            <p:cNvSpPr>
              <a:spLocks noChangeArrowheads="1"/>
            </p:cNvSpPr>
            <p:nvPr/>
          </p:nvSpPr>
          <p:spPr bwMode="auto">
            <a:xfrm rot="16200000">
              <a:off x="2319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6" name="Rectangle 64"/>
            <p:cNvSpPr>
              <a:spLocks noChangeArrowheads="1"/>
            </p:cNvSpPr>
            <p:nvPr/>
          </p:nvSpPr>
          <p:spPr bwMode="auto">
            <a:xfrm rot="16200000">
              <a:off x="2319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7" name="Rectangle 65"/>
            <p:cNvSpPr>
              <a:spLocks noChangeArrowheads="1"/>
            </p:cNvSpPr>
            <p:nvPr/>
          </p:nvSpPr>
          <p:spPr bwMode="auto">
            <a:xfrm rot="16200000">
              <a:off x="2319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8" name="Rectangle 66"/>
            <p:cNvSpPr>
              <a:spLocks noChangeArrowheads="1"/>
            </p:cNvSpPr>
            <p:nvPr/>
          </p:nvSpPr>
          <p:spPr bwMode="auto">
            <a:xfrm rot="16200000">
              <a:off x="2319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89" name="Rectangle 67"/>
            <p:cNvSpPr>
              <a:spLocks noChangeArrowheads="1"/>
            </p:cNvSpPr>
            <p:nvPr/>
          </p:nvSpPr>
          <p:spPr bwMode="auto">
            <a:xfrm rot="16200000">
              <a:off x="2319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0" name="Rectangle 68"/>
            <p:cNvSpPr>
              <a:spLocks noChangeArrowheads="1"/>
            </p:cNvSpPr>
            <p:nvPr/>
          </p:nvSpPr>
          <p:spPr bwMode="auto">
            <a:xfrm rot="16200000">
              <a:off x="2319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1" name="Rectangle 69"/>
            <p:cNvSpPr>
              <a:spLocks noChangeArrowheads="1"/>
            </p:cNvSpPr>
            <p:nvPr/>
          </p:nvSpPr>
          <p:spPr bwMode="auto">
            <a:xfrm rot="16200000">
              <a:off x="2319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2" name="Rectangle 70"/>
            <p:cNvSpPr>
              <a:spLocks noChangeArrowheads="1"/>
            </p:cNvSpPr>
            <p:nvPr/>
          </p:nvSpPr>
          <p:spPr bwMode="auto">
            <a:xfrm rot="16200000">
              <a:off x="2319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3" name="Rectangle 59"/>
            <p:cNvSpPr>
              <a:spLocks noChangeArrowheads="1"/>
            </p:cNvSpPr>
            <p:nvPr/>
          </p:nvSpPr>
          <p:spPr bwMode="auto">
            <a:xfrm rot="16200000">
              <a:off x="2751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594" name="Rectangle 60"/>
            <p:cNvSpPr>
              <a:spLocks noChangeArrowheads="1"/>
            </p:cNvSpPr>
            <p:nvPr/>
          </p:nvSpPr>
          <p:spPr bwMode="auto">
            <a:xfrm rot="16200000">
              <a:off x="2751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5" name="Rectangle 61"/>
            <p:cNvSpPr>
              <a:spLocks noChangeArrowheads="1"/>
            </p:cNvSpPr>
            <p:nvPr/>
          </p:nvSpPr>
          <p:spPr bwMode="auto">
            <a:xfrm rot="16200000">
              <a:off x="2751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6" name="Rectangle 62"/>
            <p:cNvSpPr>
              <a:spLocks noChangeArrowheads="1"/>
            </p:cNvSpPr>
            <p:nvPr/>
          </p:nvSpPr>
          <p:spPr bwMode="auto">
            <a:xfrm rot="16200000">
              <a:off x="2751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7" name="Rectangle 63"/>
            <p:cNvSpPr>
              <a:spLocks noChangeArrowheads="1"/>
            </p:cNvSpPr>
            <p:nvPr/>
          </p:nvSpPr>
          <p:spPr bwMode="auto">
            <a:xfrm rot="16200000">
              <a:off x="2751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8" name="Rectangle 65"/>
            <p:cNvSpPr>
              <a:spLocks noChangeArrowheads="1"/>
            </p:cNvSpPr>
            <p:nvPr/>
          </p:nvSpPr>
          <p:spPr bwMode="auto">
            <a:xfrm rot="16200000">
              <a:off x="2751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599" name="Rectangle 66"/>
            <p:cNvSpPr>
              <a:spLocks noChangeArrowheads="1"/>
            </p:cNvSpPr>
            <p:nvPr/>
          </p:nvSpPr>
          <p:spPr bwMode="auto">
            <a:xfrm rot="16200000">
              <a:off x="2751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0" name="Rectangle 67"/>
            <p:cNvSpPr>
              <a:spLocks noChangeArrowheads="1"/>
            </p:cNvSpPr>
            <p:nvPr/>
          </p:nvSpPr>
          <p:spPr bwMode="auto">
            <a:xfrm rot="16200000">
              <a:off x="2751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1" name="Rectangle 69"/>
            <p:cNvSpPr>
              <a:spLocks noChangeArrowheads="1"/>
            </p:cNvSpPr>
            <p:nvPr/>
          </p:nvSpPr>
          <p:spPr bwMode="auto">
            <a:xfrm rot="16200000">
              <a:off x="2751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2" name="Rectangle 70"/>
            <p:cNvSpPr>
              <a:spLocks noChangeArrowheads="1"/>
            </p:cNvSpPr>
            <p:nvPr/>
          </p:nvSpPr>
          <p:spPr bwMode="auto">
            <a:xfrm rot="16200000">
              <a:off x="2751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3" name="Rectangle 59"/>
            <p:cNvSpPr>
              <a:spLocks noChangeArrowheads="1"/>
            </p:cNvSpPr>
            <p:nvPr/>
          </p:nvSpPr>
          <p:spPr bwMode="auto">
            <a:xfrm rot="16200000">
              <a:off x="2895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04" name="Rectangle 60"/>
            <p:cNvSpPr>
              <a:spLocks noChangeArrowheads="1"/>
            </p:cNvSpPr>
            <p:nvPr/>
          </p:nvSpPr>
          <p:spPr bwMode="auto">
            <a:xfrm rot="16200000">
              <a:off x="2895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5" name="Rectangle 61"/>
            <p:cNvSpPr>
              <a:spLocks noChangeArrowheads="1"/>
            </p:cNvSpPr>
            <p:nvPr/>
          </p:nvSpPr>
          <p:spPr bwMode="auto">
            <a:xfrm rot="16200000">
              <a:off x="2895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6" name="Rectangle 62"/>
            <p:cNvSpPr>
              <a:spLocks noChangeArrowheads="1"/>
            </p:cNvSpPr>
            <p:nvPr/>
          </p:nvSpPr>
          <p:spPr bwMode="auto">
            <a:xfrm rot="16200000">
              <a:off x="2895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7" name="Rectangle 63"/>
            <p:cNvSpPr>
              <a:spLocks noChangeArrowheads="1"/>
            </p:cNvSpPr>
            <p:nvPr/>
          </p:nvSpPr>
          <p:spPr bwMode="auto">
            <a:xfrm rot="16200000">
              <a:off x="2895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8" name="Rectangle 65"/>
            <p:cNvSpPr>
              <a:spLocks noChangeArrowheads="1"/>
            </p:cNvSpPr>
            <p:nvPr/>
          </p:nvSpPr>
          <p:spPr bwMode="auto">
            <a:xfrm rot="16200000">
              <a:off x="2895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09" name="Rectangle 66"/>
            <p:cNvSpPr>
              <a:spLocks noChangeArrowheads="1"/>
            </p:cNvSpPr>
            <p:nvPr/>
          </p:nvSpPr>
          <p:spPr bwMode="auto">
            <a:xfrm rot="16200000">
              <a:off x="2895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0" name="Rectangle 67"/>
            <p:cNvSpPr>
              <a:spLocks noChangeArrowheads="1"/>
            </p:cNvSpPr>
            <p:nvPr/>
          </p:nvSpPr>
          <p:spPr bwMode="auto">
            <a:xfrm rot="16200000">
              <a:off x="2895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1" name="Rectangle 69"/>
            <p:cNvSpPr>
              <a:spLocks noChangeArrowheads="1"/>
            </p:cNvSpPr>
            <p:nvPr/>
          </p:nvSpPr>
          <p:spPr bwMode="auto">
            <a:xfrm rot="16200000">
              <a:off x="2895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2" name="Rectangle 70"/>
            <p:cNvSpPr>
              <a:spLocks noChangeArrowheads="1"/>
            </p:cNvSpPr>
            <p:nvPr/>
          </p:nvSpPr>
          <p:spPr bwMode="auto">
            <a:xfrm rot="16200000">
              <a:off x="2895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3" name="Rectangle 59"/>
            <p:cNvSpPr>
              <a:spLocks noChangeArrowheads="1"/>
            </p:cNvSpPr>
            <p:nvPr/>
          </p:nvSpPr>
          <p:spPr bwMode="auto">
            <a:xfrm rot="16200000">
              <a:off x="3039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14" name="Rectangle 60"/>
            <p:cNvSpPr>
              <a:spLocks noChangeArrowheads="1"/>
            </p:cNvSpPr>
            <p:nvPr/>
          </p:nvSpPr>
          <p:spPr bwMode="auto">
            <a:xfrm rot="16200000">
              <a:off x="3039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5" name="Rectangle 61"/>
            <p:cNvSpPr>
              <a:spLocks noChangeArrowheads="1"/>
            </p:cNvSpPr>
            <p:nvPr/>
          </p:nvSpPr>
          <p:spPr bwMode="auto">
            <a:xfrm rot="16200000">
              <a:off x="3039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6" name="Rectangle 62"/>
            <p:cNvSpPr>
              <a:spLocks noChangeArrowheads="1"/>
            </p:cNvSpPr>
            <p:nvPr/>
          </p:nvSpPr>
          <p:spPr bwMode="auto">
            <a:xfrm rot="16200000">
              <a:off x="3039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7" name="Rectangle 63"/>
            <p:cNvSpPr>
              <a:spLocks noChangeArrowheads="1"/>
            </p:cNvSpPr>
            <p:nvPr/>
          </p:nvSpPr>
          <p:spPr bwMode="auto">
            <a:xfrm rot="16200000">
              <a:off x="3039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8" name="Rectangle 65"/>
            <p:cNvSpPr>
              <a:spLocks noChangeArrowheads="1"/>
            </p:cNvSpPr>
            <p:nvPr/>
          </p:nvSpPr>
          <p:spPr bwMode="auto">
            <a:xfrm rot="16200000">
              <a:off x="3039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19" name="Rectangle 66"/>
            <p:cNvSpPr>
              <a:spLocks noChangeArrowheads="1"/>
            </p:cNvSpPr>
            <p:nvPr/>
          </p:nvSpPr>
          <p:spPr bwMode="auto">
            <a:xfrm rot="16200000">
              <a:off x="3039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0" name="Rectangle 67"/>
            <p:cNvSpPr>
              <a:spLocks noChangeArrowheads="1"/>
            </p:cNvSpPr>
            <p:nvPr/>
          </p:nvSpPr>
          <p:spPr bwMode="auto">
            <a:xfrm rot="16200000">
              <a:off x="3039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1" name="Rectangle 69"/>
            <p:cNvSpPr>
              <a:spLocks noChangeArrowheads="1"/>
            </p:cNvSpPr>
            <p:nvPr/>
          </p:nvSpPr>
          <p:spPr bwMode="auto">
            <a:xfrm rot="16200000">
              <a:off x="3039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2" name="Rectangle 70"/>
            <p:cNvSpPr>
              <a:spLocks noChangeArrowheads="1"/>
            </p:cNvSpPr>
            <p:nvPr/>
          </p:nvSpPr>
          <p:spPr bwMode="auto">
            <a:xfrm rot="16200000">
              <a:off x="3039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3" name="Rectangle 59"/>
            <p:cNvSpPr>
              <a:spLocks noChangeArrowheads="1"/>
            </p:cNvSpPr>
            <p:nvPr/>
          </p:nvSpPr>
          <p:spPr bwMode="auto">
            <a:xfrm rot="16200000">
              <a:off x="3183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24" name="Rectangle 60"/>
            <p:cNvSpPr>
              <a:spLocks noChangeArrowheads="1"/>
            </p:cNvSpPr>
            <p:nvPr/>
          </p:nvSpPr>
          <p:spPr bwMode="auto">
            <a:xfrm rot="16200000">
              <a:off x="3183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5" name="Rectangle 61"/>
            <p:cNvSpPr>
              <a:spLocks noChangeArrowheads="1"/>
            </p:cNvSpPr>
            <p:nvPr/>
          </p:nvSpPr>
          <p:spPr bwMode="auto">
            <a:xfrm rot="16200000">
              <a:off x="3183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6" name="Rectangle 62"/>
            <p:cNvSpPr>
              <a:spLocks noChangeArrowheads="1"/>
            </p:cNvSpPr>
            <p:nvPr/>
          </p:nvSpPr>
          <p:spPr bwMode="auto">
            <a:xfrm rot="16200000">
              <a:off x="3183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7" name="Rectangle 63"/>
            <p:cNvSpPr>
              <a:spLocks noChangeArrowheads="1"/>
            </p:cNvSpPr>
            <p:nvPr/>
          </p:nvSpPr>
          <p:spPr bwMode="auto">
            <a:xfrm rot="16200000">
              <a:off x="3183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8" name="Rectangle 65"/>
            <p:cNvSpPr>
              <a:spLocks noChangeArrowheads="1"/>
            </p:cNvSpPr>
            <p:nvPr/>
          </p:nvSpPr>
          <p:spPr bwMode="auto">
            <a:xfrm rot="16200000">
              <a:off x="3183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29" name="Rectangle 66"/>
            <p:cNvSpPr>
              <a:spLocks noChangeArrowheads="1"/>
            </p:cNvSpPr>
            <p:nvPr/>
          </p:nvSpPr>
          <p:spPr bwMode="auto">
            <a:xfrm rot="16200000">
              <a:off x="3183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0" name="Rectangle 67"/>
            <p:cNvSpPr>
              <a:spLocks noChangeArrowheads="1"/>
            </p:cNvSpPr>
            <p:nvPr/>
          </p:nvSpPr>
          <p:spPr bwMode="auto">
            <a:xfrm rot="16200000">
              <a:off x="3183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1" name="Rectangle 69"/>
            <p:cNvSpPr>
              <a:spLocks noChangeArrowheads="1"/>
            </p:cNvSpPr>
            <p:nvPr/>
          </p:nvSpPr>
          <p:spPr bwMode="auto">
            <a:xfrm rot="16200000">
              <a:off x="3183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2" name="Rectangle 70"/>
            <p:cNvSpPr>
              <a:spLocks noChangeArrowheads="1"/>
            </p:cNvSpPr>
            <p:nvPr/>
          </p:nvSpPr>
          <p:spPr bwMode="auto">
            <a:xfrm rot="16200000">
              <a:off x="3183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3" name="Rectangle 59"/>
            <p:cNvSpPr>
              <a:spLocks noChangeArrowheads="1"/>
            </p:cNvSpPr>
            <p:nvPr/>
          </p:nvSpPr>
          <p:spPr bwMode="auto">
            <a:xfrm rot="16200000">
              <a:off x="3471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34" name="Rectangle 60"/>
            <p:cNvSpPr>
              <a:spLocks noChangeArrowheads="1"/>
            </p:cNvSpPr>
            <p:nvPr/>
          </p:nvSpPr>
          <p:spPr bwMode="auto">
            <a:xfrm rot="16200000">
              <a:off x="3471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5" name="Rectangle 61"/>
            <p:cNvSpPr>
              <a:spLocks noChangeArrowheads="1"/>
            </p:cNvSpPr>
            <p:nvPr/>
          </p:nvSpPr>
          <p:spPr bwMode="auto">
            <a:xfrm rot="16200000">
              <a:off x="3471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6" name="Rectangle 62"/>
            <p:cNvSpPr>
              <a:spLocks noChangeArrowheads="1"/>
            </p:cNvSpPr>
            <p:nvPr/>
          </p:nvSpPr>
          <p:spPr bwMode="auto">
            <a:xfrm rot="16200000">
              <a:off x="3471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7" name="Rectangle 63"/>
            <p:cNvSpPr>
              <a:spLocks noChangeArrowheads="1"/>
            </p:cNvSpPr>
            <p:nvPr/>
          </p:nvSpPr>
          <p:spPr bwMode="auto">
            <a:xfrm rot="16200000">
              <a:off x="3471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8" name="Rectangle 65"/>
            <p:cNvSpPr>
              <a:spLocks noChangeArrowheads="1"/>
            </p:cNvSpPr>
            <p:nvPr/>
          </p:nvSpPr>
          <p:spPr bwMode="auto">
            <a:xfrm rot="16200000">
              <a:off x="3471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39" name="Rectangle 66"/>
            <p:cNvSpPr>
              <a:spLocks noChangeArrowheads="1"/>
            </p:cNvSpPr>
            <p:nvPr/>
          </p:nvSpPr>
          <p:spPr bwMode="auto">
            <a:xfrm rot="16200000">
              <a:off x="3471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0" name="Rectangle 67"/>
            <p:cNvSpPr>
              <a:spLocks noChangeArrowheads="1"/>
            </p:cNvSpPr>
            <p:nvPr/>
          </p:nvSpPr>
          <p:spPr bwMode="auto">
            <a:xfrm rot="16200000">
              <a:off x="3471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1" name="Rectangle 69"/>
            <p:cNvSpPr>
              <a:spLocks noChangeArrowheads="1"/>
            </p:cNvSpPr>
            <p:nvPr/>
          </p:nvSpPr>
          <p:spPr bwMode="auto">
            <a:xfrm rot="16200000">
              <a:off x="3471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2" name="Rectangle 70"/>
            <p:cNvSpPr>
              <a:spLocks noChangeArrowheads="1"/>
            </p:cNvSpPr>
            <p:nvPr/>
          </p:nvSpPr>
          <p:spPr bwMode="auto">
            <a:xfrm rot="16200000">
              <a:off x="3471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3" name="Rectangle 59"/>
            <p:cNvSpPr>
              <a:spLocks noChangeArrowheads="1"/>
            </p:cNvSpPr>
            <p:nvPr/>
          </p:nvSpPr>
          <p:spPr bwMode="auto">
            <a:xfrm rot="16200000">
              <a:off x="3327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44" name="Rectangle 60"/>
            <p:cNvSpPr>
              <a:spLocks noChangeArrowheads="1"/>
            </p:cNvSpPr>
            <p:nvPr/>
          </p:nvSpPr>
          <p:spPr bwMode="auto">
            <a:xfrm rot="16200000">
              <a:off x="3327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5" name="Rectangle 61"/>
            <p:cNvSpPr>
              <a:spLocks noChangeArrowheads="1"/>
            </p:cNvSpPr>
            <p:nvPr/>
          </p:nvSpPr>
          <p:spPr bwMode="auto">
            <a:xfrm rot="16200000">
              <a:off x="3327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6" name="Rectangle 62"/>
            <p:cNvSpPr>
              <a:spLocks noChangeArrowheads="1"/>
            </p:cNvSpPr>
            <p:nvPr/>
          </p:nvSpPr>
          <p:spPr bwMode="auto">
            <a:xfrm rot="16200000">
              <a:off x="3327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7" name="Rectangle 63"/>
            <p:cNvSpPr>
              <a:spLocks noChangeArrowheads="1"/>
            </p:cNvSpPr>
            <p:nvPr/>
          </p:nvSpPr>
          <p:spPr bwMode="auto">
            <a:xfrm rot="16200000">
              <a:off x="3327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8" name="Rectangle 65"/>
            <p:cNvSpPr>
              <a:spLocks noChangeArrowheads="1"/>
            </p:cNvSpPr>
            <p:nvPr/>
          </p:nvSpPr>
          <p:spPr bwMode="auto">
            <a:xfrm rot="16200000">
              <a:off x="3327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49" name="Rectangle 66"/>
            <p:cNvSpPr>
              <a:spLocks noChangeArrowheads="1"/>
            </p:cNvSpPr>
            <p:nvPr/>
          </p:nvSpPr>
          <p:spPr bwMode="auto">
            <a:xfrm rot="16200000">
              <a:off x="3327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0" name="Rectangle 67"/>
            <p:cNvSpPr>
              <a:spLocks noChangeArrowheads="1"/>
            </p:cNvSpPr>
            <p:nvPr/>
          </p:nvSpPr>
          <p:spPr bwMode="auto">
            <a:xfrm rot="16200000">
              <a:off x="3327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1" name="Rectangle 69"/>
            <p:cNvSpPr>
              <a:spLocks noChangeArrowheads="1"/>
            </p:cNvSpPr>
            <p:nvPr/>
          </p:nvSpPr>
          <p:spPr bwMode="auto">
            <a:xfrm rot="16200000">
              <a:off x="3327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2" name="Rectangle 70"/>
            <p:cNvSpPr>
              <a:spLocks noChangeArrowheads="1"/>
            </p:cNvSpPr>
            <p:nvPr/>
          </p:nvSpPr>
          <p:spPr bwMode="auto">
            <a:xfrm rot="16200000">
              <a:off x="3327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3" name="Rectangle 59"/>
            <p:cNvSpPr>
              <a:spLocks noChangeArrowheads="1"/>
            </p:cNvSpPr>
            <p:nvPr/>
          </p:nvSpPr>
          <p:spPr bwMode="auto">
            <a:xfrm rot="16200000">
              <a:off x="2607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54" name="Rectangle 60"/>
            <p:cNvSpPr>
              <a:spLocks noChangeArrowheads="1"/>
            </p:cNvSpPr>
            <p:nvPr/>
          </p:nvSpPr>
          <p:spPr bwMode="auto">
            <a:xfrm rot="16200000">
              <a:off x="2607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5" name="Rectangle 61"/>
            <p:cNvSpPr>
              <a:spLocks noChangeArrowheads="1"/>
            </p:cNvSpPr>
            <p:nvPr/>
          </p:nvSpPr>
          <p:spPr bwMode="auto">
            <a:xfrm rot="16200000">
              <a:off x="2607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6" name="Rectangle 62"/>
            <p:cNvSpPr>
              <a:spLocks noChangeArrowheads="1"/>
            </p:cNvSpPr>
            <p:nvPr/>
          </p:nvSpPr>
          <p:spPr bwMode="auto">
            <a:xfrm rot="16200000">
              <a:off x="2607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7" name="Rectangle 63"/>
            <p:cNvSpPr>
              <a:spLocks noChangeArrowheads="1"/>
            </p:cNvSpPr>
            <p:nvPr/>
          </p:nvSpPr>
          <p:spPr bwMode="auto">
            <a:xfrm rot="16200000">
              <a:off x="2607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8" name="Rectangle 65"/>
            <p:cNvSpPr>
              <a:spLocks noChangeArrowheads="1"/>
            </p:cNvSpPr>
            <p:nvPr/>
          </p:nvSpPr>
          <p:spPr bwMode="auto">
            <a:xfrm rot="16200000">
              <a:off x="2607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59" name="Rectangle 66"/>
            <p:cNvSpPr>
              <a:spLocks noChangeArrowheads="1"/>
            </p:cNvSpPr>
            <p:nvPr/>
          </p:nvSpPr>
          <p:spPr bwMode="auto">
            <a:xfrm rot="16200000">
              <a:off x="2607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60" name="Rectangle 67"/>
            <p:cNvSpPr>
              <a:spLocks noChangeArrowheads="1"/>
            </p:cNvSpPr>
            <p:nvPr/>
          </p:nvSpPr>
          <p:spPr bwMode="auto">
            <a:xfrm rot="16200000">
              <a:off x="2607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61" name="Rectangle 69"/>
            <p:cNvSpPr>
              <a:spLocks noChangeArrowheads="1"/>
            </p:cNvSpPr>
            <p:nvPr/>
          </p:nvSpPr>
          <p:spPr bwMode="auto">
            <a:xfrm rot="16200000">
              <a:off x="2607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62" name="Rectangle 70"/>
            <p:cNvSpPr>
              <a:spLocks noChangeArrowheads="1"/>
            </p:cNvSpPr>
            <p:nvPr/>
          </p:nvSpPr>
          <p:spPr bwMode="auto">
            <a:xfrm rot="16200000">
              <a:off x="2607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63" name="Rectangle 59"/>
            <p:cNvSpPr>
              <a:spLocks noChangeArrowheads="1"/>
            </p:cNvSpPr>
            <p:nvPr/>
          </p:nvSpPr>
          <p:spPr bwMode="auto">
            <a:xfrm rot="16200000">
              <a:off x="3615817" y="462170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64" name="Rectangle 60"/>
            <p:cNvSpPr>
              <a:spLocks noChangeArrowheads="1"/>
            </p:cNvSpPr>
            <p:nvPr/>
          </p:nvSpPr>
          <p:spPr bwMode="auto">
            <a:xfrm rot="16200000">
              <a:off x="3615817" y="447768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65" name="Rectangle 61"/>
            <p:cNvSpPr>
              <a:spLocks noChangeArrowheads="1"/>
            </p:cNvSpPr>
            <p:nvPr/>
          </p:nvSpPr>
          <p:spPr bwMode="auto">
            <a:xfrm rot="16200000">
              <a:off x="3615817" y="433368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66" name="Rectangle 62"/>
            <p:cNvSpPr>
              <a:spLocks noChangeArrowheads="1"/>
            </p:cNvSpPr>
            <p:nvPr/>
          </p:nvSpPr>
          <p:spPr bwMode="auto">
            <a:xfrm rot="16200000">
              <a:off x="3615817" y="418965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67" name="Rectangle 63"/>
            <p:cNvSpPr>
              <a:spLocks noChangeArrowheads="1"/>
            </p:cNvSpPr>
            <p:nvPr/>
          </p:nvSpPr>
          <p:spPr bwMode="auto">
            <a:xfrm rot="16200000">
              <a:off x="3615817" y="404563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68" name="Rectangle 65"/>
            <p:cNvSpPr>
              <a:spLocks noChangeArrowheads="1"/>
            </p:cNvSpPr>
            <p:nvPr/>
          </p:nvSpPr>
          <p:spPr bwMode="auto">
            <a:xfrm rot="16200000">
              <a:off x="3615817" y="361359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69" name="Rectangle 66"/>
            <p:cNvSpPr>
              <a:spLocks noChangeArrowheads="1"/>
            </p:cNvSpPr>
            <p:nvPr/>
          </p:nvSpPr>
          <p:spPr bwMode="auto">
            <a:xfrm rot="16200000">
              <a:off x="3615817" y="332555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0" name="Rectangle 67"/>
            <p:cNvSpPr>
              <a:spLocks noChangeArrowheads="1"/>
            </p:cNvSpPr>
            <p:nvPr/>
          </p:nvSpPr>
          <p:spPr bwMode="auto">
            <a:xfrm rot="16200000">
              <a:off x="3615817" y="303771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1" name="Rectangle 69"/>
            <p:cNvSpPr>
              <a:spLocks noChangeArrowheads="1"/>
            </p:cNvSpPr>
            <p:nvPr/>
          </p:nvSpPr>
          <p:spPr bwMode="auto">
            <a:xfrm rot="16200000">
              <a:off x="3615817" y="346957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2" name="Rectangle 70"/>
            <p:cNvSpPr>
              <a:spLocks noChangeArrowheads="1"/>
            </p:cNvSpPr>
            <p:nvPr/>
          </p:nvSpPr>
          <p:spPr bwMode="auto">
            <a:xfrm rot="16200000">
              <a:off x="3615817" y="31822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3" name="Rectangle 64"/>
            <p:cNvSpPr>
              <a:spLocks noChangeArrowheads="1"/>
            </p:cNvSpPr>
            <p:nvPr/>
          </p:nvSpPr>
          <p:spPr bwMode="auto">
            <a:xfrm rot="16200000">
              <a:off x="2607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4" name="Rectangle 65"/>
            <p:cNvSpPr>
              <a:spLocks noChangeArrowheads="1"/>
            </p:cNvSpPr>
            <p:nvPr/>
          </p:nvSpPr>
          <p:spPr bwMode="auto">
            <a:xfrm rot="16200000">
              <a:off x="2607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5" name="Rectangle 64"/>
            <p:cNvSpPr>
              <a:spLocks noChangeArrowheads="1"/>
            </p:cNvSpPr>
            <p:nvPr/>
          </p:nvSpPr>
          <p:spPr bwMode="auto">
            <a:xfrm rot="16200000">
              <a:off x="2751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6" name="Rectangle 65"/>
            <p:cNvSpPr>
              <a:spLocks noChangeArrowheads="1"/>
            </p:cNvSpPr>
            <p:nvPr/>
          </p:nvSpPr>
          <p:spPr bwMode="auto">
            <a:xfrm rot="16200000">
              <a:off x="2751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7" name="Rectangle 64"/>
            <p:cNvSpPr>
              <a:spLocks noChangeArrowheads="1"/>
            </p:cNvSpPr>
            <p:nvPr/>
          </p:nvSpPr>
          <p:spPr bwMode="auto">
            <a:xfrm rot="16200000">
              <a:off x="2895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8" name="Rectangle 68"/>
            <p:cNvSpPr>
              <a:spLocks noChangeArrowheads="1"/>
            </p:cNvSpPr>
            <p:nvPr/>
          </p:nvSpPr>
          <p:spPr bwMode="auto">
            <a:xfrm rot="16200000">
              <a:off x="2895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79" name="Rectangle 64"/>
            <p:cNvSpPr>
              <a:spLocks noChangeArrowheads="1"/>
            </p:cNvSpPr>
            <p:nvPr/>
          </p:nvSpPr>
          <p:spPr bwMode="auto">
            <a:xfrm rot="16200000">
              <a:off x="3327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0" name="Rectangle 68"/>
            <p:cNvSpPr>
              <a:spLocks noChangeArrowheads="1"/>
            </p:cNvSpPr>
            <p:nvPr/>
          </p:nvSpPr>
          <p:spPr bwMode="auto">
            <a:xfrm rot="16200000">
              <a:off x="3327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1" name="Rectangle 64"/>
            <p:cNvSpPr>
              <a:spLocks noChangeArrowheads="1"/>
            </p:cNvSpPr>
            <p:nvPr/>
          </p:nvSpPr>
          <p:spPr bwMode="auto">
            <a:xfrm rot="16200000">
              <a:off x="3039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2" name="Rectangle 68"/>
            <p:cNvSpPr>
              <a:spLocks noChangeArrowheads="1"/>
            </p:cNvSpPr>
            <p:nvPr/>
          </p:nvSpPr>
          <p:spPr bwMode="auto">
            <a:xfrm rot="16200000">
              <a:off x="3039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3" name="Rectangle 64"/>
            <p:cNvSpPr>
              <a:spLocks noChangeArrowheads="1"/>
            </p:cNvSpPr>
            <p:nvPr/>
          </p:nvSpPr>
          <p:spPr bwMode="auto">
            <a:xfrm rot="16200000">
              <a:off x="3183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4" name="Rectangle 68"/>
            <p:cNvSpPr>
              <a:spLocks noChangeArrowheads="1"/>
            </p:cNvSpPr>
            <p:nvPr/>
          </p:nvSpPr>
          <p:spPr bwMode="auto">
            <a:xfrm rot="16200000">
              <a:off x="3183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5" name="Rectangle 64"/>
            <p:cNvSpPr>
              <a:spLocks noChangeArrowheads="1"/>
            </p:cNvSpPr>
            <p:nvPr/>
          </p:nvSpPr>
          <p:spPr bwMode="auto">
            <a:xfrm rot="16200000">
              <a:off x="3615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6" name="Rectangle 68"/>
            <p:cNvSpPr>
              <a:spLocks noChangeArrowheads="1"/>
            </p:cNvSpPr>
            <p:nvPr/>
          </p:nvSpPr>
          <p:spPr bwMode="auto">
            <a:xfrm rot="16200000">
              <a:off x="3615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7" name="Rectangle 64"/>
            <p:cNvSpPr>
              <a:spLocks noChangeArrowheads="1"/>
            </p:cNvSpPr>
            <p:nvPr/>
          </p:nvSpPr>
          <p:spPr bwMode="auto">
            <a:xfrm rot="16200000">
              <a:off x="3471817" y="39016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88" name="Rectangle 68"/>
            <p:cNvSpPr>
              <a:spLocks noChangeArrowheads="1"/>
            </p:cNvSpPr>
            <p:nvPr/>
          </p:nvSpPr>
          <p:spPr bwMode="auto">
            <a:xfrm rot="16200000">
              <a:off x="3471817" y="375760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</p:grpSp>
      <p:grpSp>
        <p:nvGrpSpPr>
          <p:cNvPr id="689" name="グループ化 688"/>
          <p:cNvGrpSpPr/>
          <p:nvPr/>
        </p:nvGrpSpPr>
        <p:grpSpPr>
          <a:xfrm>
            <a:off x="4639417" y="5066535"/>
            <a:ext cx="2016000" cy="1727993"/>
            <a:chOff x="4477492" y="3094860"/>
            <a:chExt cx="2016000" cy="1727993"/>
          </a:xfrm>
        </p:grpSpPr>
        <p:sp>
          <p:nvSpPr>
            <p:cNvPr id="690" name="Rectangle 59"/>
            <p:cNvSpPr>
              <a:spLocks noChangeArrowheads="1"/>
            </p:cNvSpPr>
            <p:nvPr/>
          </p:nvSpPr>
          <p:spPr bwMode="auto">
            <a:xfrm rot="16200000">
              <a:off x="4477492" y="467885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691" name="Rectangle 60"/>
            <p:cNvSpPr>
              <a:spLocks noChangeArrowheads="1"/>
            </p:cNvSpPr>
            <p:nvPr/>
          </p:nvSpPr>
          <p:spPr bwMode="auto">
            <a:xfrm rot="16200000">
              <a:off x="4477492" y="453483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92" name="Rectangle 61"/>
            <p:cNvSpPr>
              <a:spLocks noChangeArrowheads="1"/>
            </p:cNvSpPr>
            <p:nvPr/>
          </p:nvSpPr>
          <p:spPr bwMode="auto">
            <a:xfrm rot="16200000">
              <a:off x="4477492" y="439083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93" name="Rectangle 62"/>
            <p:cNvSpPr>
              <a:spLocks noChangeArrowheads="1"/>
            </p:cNvSpPr>
            <p:nvPr/>
          </p:nvSpPr>
          <p:spPr bwMode="auto">
            <a:xfrm rot="16200000">
              <a:off x="4477492" y="424680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94" name="Rectangle 63"/>
            <p:cNvSpPr>
              <a:spLocks noChangeArrowheads="1"/>
            </p:cNvSpPr>
            <p:nvPr/>
          </p:nvSpPr>
          <p:spPr bwMode="auto">
            <a:xfrm rot="16200000">
              <a:off x="4477492" y="410278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95" name="Rectangle 64"/>
            <p:cNvSpPr>
              <a:spLocks noChangeArrowheads="1"/>
            </p:cNvSpPr>
            <p:nvPr/>
          </p:nvSpPr>
          <p:spPr bwMode="auto">
            <a:xfrm rot="16200000">
              <a:off x="4477492" y="39587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96" name="Rectangle 65"/>
            <p:cNvSpPr>
              <a:spLocks noChangeArrowheads="1"/>
            </p:cNvSpPr>
            <p:nvPr/>
          </p:nvSpPr>
          <p:spPr bwMode="auto">
            <a:xfrm rot="16200000">
              <a:off x="4477492" y="381475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97" name="Rectangle 66"/>
            <p:cNvSpPr>
              <a:spLocks noChangeArrowheads="1"/>
            </p:cNvSpPr>
            <p:nvPr/>
          </p:nvSpPr>
          <p:spPr bwMode="auto">
            <a:xfrm rot="16200000">
              <a:off x="4477492" y="367074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98" name="Rectangle 67"/>
            <p:cNvSpPr>
              <a:spLocks noChangeArrowheads="1"/>
            </p:cNvSpPr>
            <p:nvPr/>
          </p:nvSpPr>
          <p:spPr bwMode="auto">
            <a:xfrm rot="16200000">
              <a:off x="4477492" y="352672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699" name="Rectangle 68"/>
            <p:cNvSpPr>
              <a:spLocks noChangeArrowheads="1"/>
            </p:cNvSpPr>
            <p:nvPr/>
          </p:nvSpPr>
          <p:spPr bwMode="auto">
            <a:xfrm rot="16200000">
              <a:off x="4477492" y="338270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0" name="Rectangle 69"/>
            <p:cNvSpPr>
              <a:spLocks noChangeArrowheads="1"/>
            </p:cNvSpPr>
            <p:nvPr/>
          </p:nvSpPr>
          <p:spPr bwMode="auto">
            <a:xfrm rot="16200000">
              <a:off x="4477492" y="309486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1" name="Rectangle 70"/>
            <p:cNvSpPr>
              <a:spLocks noChangeArrowheads="1"/>
            </p:cNvSpPr>
            <p:nvPr/>
          </p:nvSpPr>
          <p:spPr bwMode="auto">
            <a:xfrm rot="16200000">
              <a:off x="4477492" y="32394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2" name="Rectangle 59"/>
            <p:cNvSpPr>
              <a:spLocks noChangeArrowheads="1"/>
            </p:cNvSpPr>
            <p:nvPr/>
          </p:nvSpPr>
          <p:spPr bwMode="auto">
            <a:xfrm rot="16200000">
              <a:off x="4621492" y="467885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03" name="Rectangle 60"/>
            <p:cNvSpPr>
              <a:spLocks noChangeArrowheads="1"/>
            </p:cNvSpPr>
            <p:nvPr/>
          </p:nvSpPr>
          <p:spPr bwMode="auto">
            <a:xfrm rot="16200000">
              <a:off x="4621492" y="453483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4" name="Rectangle 61"/>
            <p:cNvSpPr>
              <a:spLocks noChangeArrowheads="1"/>
            </p:cNvSpPr>
            <p:nvPr/>
          </p:nvSpPr>
          <p:spPr bwMode="auto">
            <a:xfrm rot="16200000">
              <a:off x="4621492" y="4390836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5" name="Rectangle 62"/>
            <p:cNvSpPr>
              <a:spLocks noChangeArrowheads="1"/>
            </p:cNvSpPr>
            <p:nvPr/>
          </p:nvSpPr>
          <p:spPr bwMode="auto">
            <a:xfrm rot="16200000">
              <a:off x="4621492" y="424680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6" name="Rectangle 63"/>
            <p:cNvSpPr>
              <a:spLocks noChangeArrowheads="1"/>
            </p:cNvSpPr>
            <p:nvPr/>
          </p:nvSpPr>
          <p:spPr bwMode="auto">
            <a:xfrm rot="16200000">
              <a:off x="4621492" y="410278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7" name="Rectangle 64"/>
            <p:cNvSpPr>
              <a:spLocks noChangeArrowheads="1"/>
            </p:cNvSpPr>
            <p:nvPr/>
          </p:nvSpPr>
          <p:spPr bwMode="auto">
            <a:xfrm rot="16200000">
              <a:off x="4621492" y="395877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8" name="Rectangle 65"/>
            <p:cNvSpPr>
              <a:spLocks noChangeArrowheads="1"/>
            </p:cNvSpPr>
            <p:nvPr/>
          </p:nvSpPr>
          <p:spPr bwMode="auto">
            <a:xfrm rot="16200000">
              <a:off x="4621492" y="3814757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09" name="Rectangle 66"/>
            <p:cNvSpPr>
              <a:spLocks noChangeArrowheads="1"/>
            </p:cNvSpPr>
            <p:nvPr/>
          </p:nvSpPr>
          <p:spPr bwMode="auto">
            <a:xfrm rot="16200000">
              <a:off x="4621492" y="3670741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0" name="Rectangle 67"/>
            <p:cNvSpPr>
              <a:spLocks noChangeArrowheads="1"/>
            </p:cNvSpPr>
            <p:nvPr/>
          </p:nvSpPr>
          <p:spPr bwMode="auto">
            <a:xfrm rot="16200000">
              <a:off x="4621492" y="3382709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1" name="Rectangle 68"/>
            <p:cNvSpPr>
              <a:spLocks noChangeArrowheads="1"/>
            </p:cNvSpPr>
            <p:nvPr/>
          </p:nvSpPr>
          <p:spPr bwMode="auto">
            <a:xfrm rot="16200000">
              <a:off x="4621492" y="3526725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2" name="Rectangle 69"/>
            <p:cNvSpPr>
              <a:spLocks noChangeArrowheads="1"/>
            </p:cNvSpPr>
            <p:nvPr/>
          </p:nvSpPr>
          <p:spPr bwMode="auto">
            <a:xfrm rot="16200000">
              <a:off x="4621492" y="3239423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3" name="Rectangle 70"/>
            <p:cNvSpPr>
              <a:spLocks noChangeArrowheads="1"/>
            </p:cNvSpPr>
            <p:nvPr/>
          </p:nvSpPr>
          <p:spPr bwMode="auto">
            <a:xfrm rot="16200000">
              <a:off x="4621492" y="3094860"/>
              <a:ext cx="144000" cy="14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4" name="Rectangle 59"/>
            <p:cNvSpPr>
              <a:spLocks noChangeArrowheads="1"/>
            </p:cNvSpPr>
            <p:nvPr/>
          </p:nvSpPr>
          <p:spPr bwMode="auto">
            <a:xfrm rot="16200000">
              <a:off x="4765492" y="4678853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15" name="Rectangle 60"/>
            <p:cNvSpPr>
              <a:spLocks noChangeArrowheads="1"/>
            </p:cNvSpPr>
            <p:nvPr/>
          </p:nvSpPr>
          <p:spPr bwMode="auto">
            <a:xfrm rot="16200000">
              <a:off x="4765492" y="4534837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6" name="Rectangle 61"/>
            <p:cNvSpPr>
              <a:spLocks noChangeArrowheads="1"/>
            </p:cNvSpPr>
            <p:nvPr/>
          </p:nvSpPr>
          <p:spPr bwMode="auto">
            <a:xfrm rot="16200000">
              <a:off x="4765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7" name="Rectangle 62"/>
            <p:cNvSpPr>
              <a:spLocks noChangeArrowheads="1"/>
            </p:cNvSpPr>
            <p:nvPr/>
          </p:nvSpPr>
          <p:spPr bwMode="auto">
            <a:xfrm rot="16200000">
              <a:off x="4765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8" name="Rectangle 63"/>
            <p:cNvSpPr>
              <a:spLocks noChangeArrowheads="1"/>
            </p:cNvSpPr>
            <p:nvPr/>
          </p:nvSpPr>
          <p:spPr bwMode="auto">
            <a:xfrm rot="16200000">
              <a:off x="4765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19" name="Rectangle 64"/>
            <p:cNvSpPr>
              <a:spLocks noChangeArrowheads="1"/>
            </p:cNvSpPr>
            <p:nvPr/>
          </p:nvSpPr>
          <p:spPr bwMode="auto">
            <a:xfrm rot="16200000">
              <a:off x="4765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0" name="Rectangle 65"/>
            <p:cNvSpPr>
              <a:spLocks noChangeArrowheads="1"/>
            </p:cNvSpPr>
            <p:nvPr/>
          </p:nvSpPr>
          <p:spPr bwMode="auto">
            <a:xfrm rot="16200000">
              <a:off x="4765492" y="3670741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1" name="Rectangle 66"/>
            <p:cNvSpPr>
              <a:spLocks noChangeArrowheads="1"/>
            </p:cNvSpPr>
            <p:nvPr/>
          </p:nvSpPr>
          <p:spPr bwMode="auto">
            <a:xfrm rot="16200000">
              <a:off x="4765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2" name="Rectangle 67"/>
            <p:cNvSpPr>
              <a:spLocks noChangeArrowheads="1"/>
            </p:cNvSpPr>
            <p:nvPr/>
          </p:nvSpPr>
          <p:spPr bwMode="auto">
            <a:xfrm rot="16200000">
              <a:off x="4765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3" name="Rectangle 68"/>
            <p:cNvSpPr>
              <a:spLocks noChangeArrowheads="1"/>
            </p:cNvSpPr>
            <p:nvPr/>
          </p:nvSpPr>
          <p:spPr bwMode="auto">
            <a:xfrm rot="16200000">
              <a:off x="4765492" y="3814757"/>
              <a:ext cx="144000" cy="1440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4" name="Rectangle 69"/>
            <p:cNvSpPr>
              <a:spLocks noChangeArrowheads="1"/>
            </p:cNvSpPr>
            <p:nvPr/>
          </p:nvSpPr>
          <p:spPr bwMode="auto">
            <a:xfrm rot="16200000">
              <a:off x="4765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5" name="Rectangle 70"/>
            <p:cNvSpPr>
              <a:spLocks noChangeArrowheads="1"/>
            </p:cNvSpPr>
            <p:nvPr/>
          </p:nvSpPr>
          <p:spPr bwMode="auto">
            <a:xfrm rot="16200000">
              <a:off x="4765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6" name="Rectangle 59"/>
            <p:cNvSpPr>
              <a:spLocks noChangeArrowheads="1"/>
            </p:cNvSpPr>
            <p:nvPr/>
          </p:nvSpPr>
          <p:spPr bwMode="auto">
            <a:xfrm rot="16200000">
              <a:off x="5197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27" name="Rectangle 60"/>
            <p:cNvSpPr>
              <a:spLocks noChangeArrowheads="1"/>
            </p:cNvSpPr>
            <p:nvPr/>
          </p:nvSpPr>
          <p:spPr bwMode="auto">
            <a:xfrm rot="16200000">
              <a:off x="5197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8" name="Rectangle 61"/>
            <p:cNvSpPr>
              <a:spLocks noChangeArrowheads="1"/>
            </p:cNvSpPr>
            <p:nvPr/>
          </p:nvSpPr>
          <p:spPr bwMode="auto">
            <a:xfrm rot="16200000">
              <a:off x="5197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29" name="Rectangle 62"/>
            <p:cNvSpPr>
              <a:spLocks noChangeArrowheads="1"/>
            </p:cNvSpPr>
            <p:nvPr/>
          </p:nvSpPr>
          <p:spPr bwMode="auto">
            <a:xfrm rot="16200000">
              <a:off x="5197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0" name="Rectangle 63"/>
            <p:cNvSpPr>
              <a:spLocks noChangeArrowheads="1"/>
            </p:cNvSpPr>
            <p:nvPr/>
          </p:nvSpPr>
          <p:spPr bwMode="auto">
            <a:xfrm rot="16200000">
              <a:off x="5197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1" name="Rectangle 64"/>
            <p:cNvSpPr>
              <a:spLocks noChangeArrowheads="1"/>
            </p:cNvSpPr>
            <p:nvPr/>
          </p:nvSpPr>
          <p:spPr bwMode="auto">
            <a:xfrm rot="16200000">
              <a:off x="5197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2" name="Rectangle 65"/>
            <p:cNvSpPr>
              <a:spLocks noChangeArrowheads="1"/>
            </p:cNvSpPr>
            <p:nvPr/>
          </p:nvSpPr>
          <p:spPr bwMode="auto">
            <a:xfrm rot="16200000">
              <a:off x="5197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3" name="Rectangle 66"/>
            <p:cNvSpPr>
              <a:spLocks noChangeArrowheads="1"/>
            </p:cNvSpPr>
            <p:nvPr/>
          </p:nvSpPr>
          <p:spPr bwMode="auto">
            <a:xfrm rot="16200000">
              <a:off x="5197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4" name="Rectangle 67"/>
            <p:cNvSpPr>
              <a:spLocks noChangeArrowheads="1"/>
            </p:cNvSpPr>
            <p:nvPr/>
          </p:nvSpPr>
          <p:spPr bwMode="auto">
            <a:xfrm rot="16200000">
              <a:off x="5197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5" name="Rectangle 68"/>
            <p:cNvSpPr>
              <a:spLocks noChangeArrowheads="1"/>
            </p:cNvSpPr>
            <p:nvPr/>
          </p:nvSpPr>
          <p:spPr bwMode="auto">
            <a:xfrm rot="16200000">
              <a:off x="5197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6" name="Rectangle 69"/>
            <p:cNvSpPr>
              <a:spLocks noChangeArrowheads="1"/>
            </p:cNvSpPr>
            <p:nvPr/>
          </p:nvSpPr>
          <p:spPr bwMode="auto">
            <a:xfrm rot="16200000">
              <a:off x="5197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7" name="Rectangle 70"/>
            <p:cNvSpPr>
              <a:spLocks noChangeArrowheads="1"/>
            </p:cNvSpPr>
            <p:nvPr/>
          </p:nvSpPr>
          <p:spPr bwMode="auto">
            <a:xfrm rot="16200000">
              <a:off x="5197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38" name="Rectangle 59"/>
            <p:cNvSpPr>
              <a:spLocks noChangeArrowheads="1"/>
            </p:cNvSpPr>
            <p:nvPr/>
          </p:nvSpPr>
          <p:spPr bwMode="auto">
            <a:xfrm rot="16200000">
              <a:off x="4909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39" name="Rectangle 60"/>
            <p:cNvSpPr>
              <a:spLocks noChangeArrowheads="1"/>
            </p:cNvSpPr>
            <p:nvPr/>
          </p:nvSpPr>
          <p:spPr bwMode="auto">
            <a:xfrm rot="16200000">
              <a:off x="4909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0" name="Rectangle 61"/>
            <p:cNvSpPr>
              <a:spLocks noChangeArrowheads="1"/>
            </p:cNvSpPr>
            <p:nvPr/>
          </p:nvSpPr>
          <p:spPr bwMode="auto">
            <a:xfrm rot="16200000">
              <a:off x="4909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1" name="Rectangle 62"/>
            <p:cNvSpPr>
              <a:spLocks noChangeArrowheads="1"/>
            </p:cNvSpPr>
            <p:nvPr/>
          </p:nvSpPr>
          <p:spPr bwMode="auto">
            <a:xfrm rot="16200000">
              <a:off x="4909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2" name="Rectangle 63"/>
            <p:cNvSpPr>
              <a:spLocks noChangeArrowheads="1"/>
            </p:cNvSpPr>
            <p:nvPr/>
          </p:nvSpPr>
          <p:spPr bwMode="auto">
            <a:xfrm rot="16200000">
              <a:off x="4909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3" name="Rectangle 64"/>
            <p:cNvSpPr>
              <a:spLocks noChangeArrowheads="1"/>
            </p:cNvSpPr>
            <p:nvPr/>
          </p:nvSpPr>
          <p:spPr bwMode="auto">
            <a:xfrm rot="16200000">
              <a:off x="4909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4" name="Rectangle 65"/>
            <p:cNvSpPr>
              <a:spLocks noChangeArrowheads="1"/>
            </p:cNvSpPr>
            <p:nvPr/>
          </p:nvSpPr>
          <p:spPr bwMode="auto">
            <a:xfrm rot="16200000">
              <a:off x="4909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5" name="Rectangle 66"/>
            <p:cNvSpPr>
              <a:spLocks noChangeArrowheads="1"/>
            </p:cNvSpPr>
            <p:nvPr/>
          </p:nvSpPr>
          <p:spPr bwMode="auto">
            <a:xfrm rot="16200000">
              <a:off x="4909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6" name="Rectangle 67"/>
            <p:cNvSpPr>
              <a:spLocks noChangeArrowheads="1"/>
            </p:cNvSpPr>
            <p:nvPr/>
          </p:nvSpPr>
          <p:spPr bwMode="auto">
            <a:xfrm rot="16200000">
              <a:off x="4909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7" name="Rectangle 68"/>
            <p:cNvSpPr>
              <a:spLocks noChangeArrowheads="1"/>
            </p:cNvSpPr>
            <p:nvPr/>
          </p:nvSpPr>
          <p:spPr bwMode="auto">
            <a:xfrm rot="16200000">
              <a:off x="4909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8" name="Rectangle 69"/>
            <p:cNvSpPr>
              <a:spLocks noChangeArrowheads="1"/>
            </p:cNvSpPr>
            <p:nvPr/>
          </p:nvSpPr>
          <p:spPr bwMode="auto">
            <a:xfrm rot="16200000">
              <a:off x="4909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49" name="Rectangle 70"/>
            <p:cNvSpPr>
              <a:spLocks noChangeArrowheads="1"/>
            </p:cNvSpPr>
            <p:nvPr/>
          </p:nvSpPr>
          <p:spPr bwMode="auto">
            <a:xfrm rot="16200000">
              <a:off x="4909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0" name="Rectangle 59"/>
            <p:cNvSpPr>
              <a:spLocks noChangeArrowheads="1"/>
            </p:cNvSpPr>
            <p:nvPr/>
          </p:nvSpPr>
          <p:spPr bwMode="auto">
            <a:xfrm rot="16200000">
              <a:off x="5053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51" name="Rectangle 60"/>
            <p:cNvSpPr>
              <a:spLocks noChangeArrowheads="1"/>
            </p:cNvSpPr>
            <p:nvPr/>
          </p:nvSpPr>
          <p:spPr bwMode="auto">
            <a:xfrm rot="16200000">
              <a:off x="5053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2" name="Rectangle 61"/>
            <p:cNvSpPr>
              <a:spLocks noChangeArrowheads="1"/>
            </p:cNvSpPr>
            <p:nvPr/>
          </p:nvSpPr>
          <p:spPr bwMode="auto">
            <a:xfrm rot="16200000">
              <a:off x="5053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3" name="Rectangle 62"/>
            <p:cNvSpPr>
              <a:spLocks noChangeArrowheads="1"/>
            </p:cNvSpPr>
            <p:nvPr/>
          </p:nvSpPr>
          <p:spPr bwMode="auto">
            <a:xfrm rot="16200000">
              <a:off x="5053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4" name="Rectangle 63"/>
            <p:cNvSpPr>
              <a:spLocks noChangeArrowheads="1"/>
            </p:cNvSpPr>
            <p:nvPr/>
          </p:nvSpPr>
          <p:spPr bwMode="auto">
            <a:xfrm rot="16200000">
              <a:off x="5053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5" name="Rectangle 64"/>
            <p:cNvSpPr>
              <a:spLocks noChangeArrowheads="1"/>
            </p:cNvSpPr>
            <p:nvPr/>
          </p:nvSpPr>
          <p:spPr bwMode="auto">
            <a:xfrm rot="16200000">
              <a:off x="5053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6" name="Rectangle 65"/>
            <p:cNvSpPr>
              <a:spLocks noChangeArrowheads="1"/>
            </p:cNvSpPr>
            <p:nvPr/>
          </p:nvSpPr>
          <p:spPr bwMode="auto">
            <a:xfrm rot="16200000">
              <a:off x="5053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7" name="Rectangle 66"/>
            <p:cNvSpPr>
              <a:spLocks noChangeArrowheads="1"/>
            </p:cNvSpPr>
            <p:nvPr/>
          </p:nvSpPr>
          <p:spPr bwMode="auto">
            <a:xfrm rot="16200000">
              <a:off x="5053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8" name="Rectangle 67"/>
            <p:cNvSpPr>
              <a:spLocks noChangeArrowheads="1"/>
            </p:cNvSpPr>
            <p:nvPr/>
          </p:nvSpPr>
          <p:spPr bwMode="auto">
            <a:xfrm rot="16200000">
              <a:off x="5053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59" name="Rectangle 68"/>
            <p:cNvSpPr>
              <a:spLocks noChangeArrowheads="1"/>
            </p:cNvSpPr>
            <p:nvPr/>
          </p:nvSpPr>
          <p:spPr bwMode="auto">
            <a:xfrm rot="16200000">
              <a:off x="5053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0" name="Rectangle 69"/>
            <p:cNvSpPr>
              <a:spLocks noChangeArrowheads="1"/>
            </p:cNvSpPr>
            <p:nvPr/>
          </p:nvSpPr>
          <p:spPr bwMode="auto">
            <a:xfrm rot="16200000">
              <a:off x="5053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1" name="Rectangle 70"/>
            <p:cNvSpPr>
              <a:spLocks noChangeArrowheads="1"/>
            </p:cNvSpPr>
            <p:nvPr/>
          </p:nvSpPr>
          <p:spPr bwMode="auto">
            <a:xfrm rot="16200000">
              <a:off x="5053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2" name="Rectangle 59"/>
            <p:cNvSpPr>
              <a:spLocks noChangeArrowheads="1"/>
            </p:cNvSpPr>
            <p:nvPr/>
          </p:nvSpPr>
          <p:spPr bwMode="auto">
            <a:xfrm rot="16200000">
              <a:off x="5485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63" name="Rectangle 60"/>
            <p:cNvSpPr>
              <a:spLocks noChangeArrowheads="1"/>
            </p:cNvSpPr>
            <p:nvPr/>
          </p:nvSpPr>
          <p:spPr bwMode="auto">
            <a:xfrm rot="16200000">
              <a:off x="5485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4" name="Rectangle 61"/>
            <p:cNvSpPr>
              <a:spLocks noChangeArrowheads="1"/>
            </p:cNvSpPr>
            <p:nvPr/>
          </p:nvSpPr>
          <p:spPr bwMode="auto">
            <a:xfrm rot="16200000">
              <a:off x="5485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5" name="Rectangle 62"/>
            <p:cNvSpPr>
              <a:spLocks noChangeArrowheads="1"/>
            </p:cNvSpPr>
            <p:nvPr/>
          </p:nvSpPr>
          <p:spPr bwMode="auto">
            <a:xfrm rot="16200000">
              <a:off x="5485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6" name="Rectangle 63"/>
            <p:cNvSpPr>
              <a:spLocks noChangeArrowheads="1"/>
            </p:cNvSpPr>
            <p:nvPr/>
          </p:nvSpPr>
          <p:spPr bwMode="auto">
            <a:xfrm rot="16200000">
              <a:off x="5485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7" name="Rectangle 65"/>
            <p:cNvSpPr>
              <a:spLocks noChangeArrowheads="1"/>
            </p:cNvSpPr>
            <p:nvPr/>
          </p:nvSpPr>
          <p:spPr bwMode="auto">
            <a:xfrm rot="16200000">
              <a:off x="5485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8" name="Rectangle 66"/>
            <p:cNvSpPr>
              <a:spLocks noChangeArrowheads="1"/>
            </p:cNvSpPr>
            <p:nvPr/>
          </p:nvSpPr>
          <p:spPr bwMode="auto">
            <a:xfrm rot="16200000">
              <a:off x="5485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69" name="Rectangle 67"/>
            <p:cNvSpPr>
              <a:spLocks noChangeArrowheads="1"/>
            </p:cNvSpPr>
            <p:nvPr/>
          </p:nvSpPr>
          <p:spPr bwMode="auto">
            <a:xfrm rot="16200000">
              <a:off x="5485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0" name="Rectangle 69"/>
            <p:cNvSpPr>
              <a:spLocks noChangeArrowheads="1"/>
            </p:cNvSpPr>
            <p:nvPr/>
          </p:nvSpPr>
          <p:spPr bwMode="auto">
            <a:xfrm rot="16200000">
              <a:off x="5485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1" name="Rectangle 70"/>
            <p:cNvSpPr>
              <a:spLocks noChangeArrowheads="1"/>
            </p:cNvSpPr>
            <p:nvPr/>
          </p:nvSpPr>
          <p:spPr bwMode="auto">
            <a:xfrm rot="16200000">
              <a:off x="5485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2" name="Rectangle 59"/>
            <p:cNvSpPr>
              <a:spLocks noChangeArrowheads="1"/>
            </p:cNvSpPr>
            <p:nvPr/>
          </p:nvSpPr>
          <p:spPr bwMode="auto">
            <a:xfrm rot="16200000">
              <a:off x="5629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73" name="Rectangle 60"/>
            <p:cNvSpPr>
              <a:spLocks noChangeArrowheads="1"/>
            </p:cNvSpPr>
            <p:nvPr/>
          </p:nvSpPr>
          <p:spPr bwMode="auto">
            <a:xfrm rot="16200000">
              <a:off x="5629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4" name="Rectangle 61"/>
            <p:cNvSpPr>
              <a:spLocks noChangeArrowheads="1"/>
            </p:cNvSpPr>
            <p:nvPr/>
          </p:nvSpPr>
          <p:spPr bwMode="auto">
            <a:xfrm rot="16200000">
              <a:off x="5629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5" name="Rectangle 62"/>
            <p:cNvSpPr>
              <a:spLocks noChangeArrowheads="1"/>
            </p:cNvSpPr>
            <p:nvPr/>
          </p:nvSpPr>
          <p:spPr bwMode="auto">
            <a:xfrm rot="16200000">
              <a:off x="5629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6" name="Rectangle 63"/>
            <p:cNvSpPr>
              <a:spLocks noChangeArrowheads="1"/>
            </p:cNvSpPr>
            <p:nvPr/>
          </p:nvSpPr>
          <p:spPr bwMode="auto">
            <a:xfrm rot="16200000">
              <a:off x="5629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7" name="Rectangle 65"/>
            <p:cNvSpPr>
              <a:spLocks noChangeArrowheads="1"/>
            </p:cNvSpPr>
            <p:nvPr/>
          </p:nvSpPr>
          <p:spPr bwMode="auto">
            <a:xfrm rot="16200000">
              <a:off x="5629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8" name="Rectangle 66"/>
            <p:cNvSpPr>
              <a:spLocks noChangeArrowheads="1"/>
            </p:cNvSpPr>
            <p:nvPr/>
          </p:nvSpPr>
          <p:spPr bwMode="auto">
            <a:xfrm rot="16200000">
              <a:off x="5629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79" name="Rectangle 67"/>
            <p:cNvSpPr>
              <a:spLocks noChangeArrowheads="1"/>
            </p:cNvSpPr>
            <p:nvPr/>
          </p:nvSpPr>
          <p:spPr bwMode="auto">
            <a:xfrm rot="16200000">
              <a:off x="5629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80" name="Rectangle 69"/>
            <p:cNvSpPr>
              <a:spLocks noChangeArrowheads="1"/>
            </p:cNvSpPr>
            <p:nvPr/>
          </p:nvSpPr>
          <p:spPr bwMode="auto">
            <a:xfrm rot="16200000">
              <a:off x="5629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81" name="Rectangle 70"/>
            <p:cNvSpPr>
              <a:spLocks noChangeArrowheads="1"/>
            </p:cNvSpPr>
            <p:nvPr/>
          </p:nvSpPr>
          <p:spPr bwMode="auto">
            <a:xfrm rot="16200000">
              <a:off x="5629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82" name="Rectangle 59"/>
            <p:cNvSpPr>
              <a:spLocks noChangeArrowheads="1"/>
            </p:cNvSpPr>
            <p:nvPr/>
          </p:nvSpPr>
          <p:spPr bwMode="auto">
            <a:xfrm rot="16200000">
              <a:off x="5773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83" name="Rectangle 60"/>
            <p:cNvSpPr>
              <a:spLocks noChangeArrowheads="1"/>
            </p:cNvSpPr>
            <p:nvPr/>
          </p:nvSpPr>
          <p:spPr bwMode="auto">
            <a:xfrm rot="16200000">
              <a:off x="5773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84" name="Rectangle 61"/>
            <p:cNvSpPr>
              <a:spLocks noChangeArrowheads="1"/>
            </p:cNvSpPr>
            <p:nvPr/>
          </p:nvSpPr>
          <p:spPr bwMode="auto">
            <a:xfrm rot="16200000">
              <a:off x="5773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85" name="Rectangle 62"/>
            <p:cNvSpPr>
              <a:spLocks noChangeArrowheads="1"/>
            </p:cNvSpPr>
            <p:nvPr/>
          </p:nvSpPr>
          <p:spPr bwMode="auto">
            <a:xfrm rot="16200000">
              <a:off x="5773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86" name="Rectangle 63"/>
            <p:cNvSpPr>
              <a:spLocks noChangeArrowheads="1"/>
            </p:cNvSpPr>
            <p:nvPr/>
          </p:nvSpPr>
          <p:spPr bwMode="auto">
            <a:xfrm rot="16200000">
              <a:off x="5773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87" name="Rectangle 65"/>
            <p:cNvSpPr>
              <a:spLocks noChangeArrowheads="1"/>
            </p:cNvSpPr>
            <p:nvPr/>
          </p:nvSpPr>
          <p:spPr bwMode="auto">
            <a:xfrm rot="16200000">
              <a:off x="5773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88" name="Rectangle 66"/>
            <p:cNvSpPr>
              <a:spLocks noChangeArrowheads="1"/>
            </p:cNvSpPr>
            <p:nvPr/>
          </p:nvSpPr>
          <p:spPr bwMode="auto">
            <a:xfrm rot="16200000">
              <a:off x="5773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89" name="Rectangle 67"/>
            <p:cNvSpPr>
              <a:spLocks noChangeArrowheads="1"/>
            </p:cNvSpPr>
            <p:nvPr/>
          </p:nvSpPr>
          <p:spPr bwMode="auto">
            <a:xfrm rot="16200000">
              <a:off x="5773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0" name="Rectangle 69"/>
            <p:cNvSpPr>
              <a:spLocks noChangeArrowheads="1"/>
            </p:cNvSpPr>
            <p:nvPr/>
          </p:nvSpPr>
          <p:spPr bwMode="auto">
            <a:xfrm rot="16200000">
              <a:off x="5773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1" name="Rectangle 70"/>
            <p:cNvSpPr>
              <a:spLocks noChangeArrowheads="1"/>
            </p:cNvSpPr>
            <p:nvPr/>
          </p:nvSpPr>
          <p:spPr bwMode="auto">
            <a:xfrm rot="16200000">
              <a:off x="5773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2" name="Rectangle 59"/>
            <p:cNvSpPr>
              <a:spLocks noChangeArrowheads="1"/>
            </p:cNvSpPr>
            <p:nvPr/>
          </p:nvSpPr>
          <p:spPr bwMode="auto">
            <a:xfrm rot="16200000">
              <a:off x="5917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793" name="Rectangle 60"/>
            <p:cNvSpPr>
              <a:spLocks noChangeArrowheads="1"/>
            </p:cNvSpPr>
            <p:nvPr/>
          </p:nvSpPr>
          <p:spPr bwMode="auto">
            <a:xfrm rot="16200000">
              <a:off x="5917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4" name="Rectangle 61"/>
            <p:cNvSpPr>
              <a:spLocks noChangeArrowheads="1"/>
            </p:cNvSpPr>
            <p:nvPr/>
          </p:nvSpPr>
          <p:spPr bwMode="auto">
            <a:xfrm rot="16200000">
              <a:off x="5917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5" name="Rectangle 62"/>
            <p:cNvSpPr>
              <a:spLocks noChangeArrowheads="1"/>
            </p:cNvSpPr>
            <p:nvPr/>
          </p:nvSpPr>
          <p:spPr bwMode="auto">
            <a:xfrm rot="16200000">
              <a:off x="5917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6" name="Rectangle 63"/>
            <p:cNvSpPr>
              <a:spLocks noChangeArrowheads="1"/>
            </p:cNvSpPr>
            <p:nvPr/>
          </p:nvSpPr>
          <p:spPr bwMode="auto">
            <a:xfrm rot="16200000">
              <a:off x="5917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7" name="Rectangle 65"/>
            <p:cNvSpPr>
              <a:spLocks noChangeArrowheads="1"/>
            </p:cNvSpPr>
            <p:nvPr/>
          </p:nvSpPr>
          <p:spPr bwMode="auto">
            <a:xfrm rot="16200000">
              <a:off x="5917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8" name="Rectangle 66"/>
            <p:cNvSpPr>
              <a:spLocks noChangeArrowheads="1"/>
            </p:cNvSpPr>
            <p:nvPr/>
          </p:nvSpPr>
          <p:spPr bwMode="auto">
            <a:xfrm rot="16200000">
              <a:off x="5917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799" name="Rectangle 67"/>
            <p:cNvSpPr>
              <a:spLocks noChangeArrowheads="1"/>
            </p:cNvSpPr>
            <p:nvPr/>
          </p:nvSpPr>
          <p:spPr bwMode="auto">
            <a:xfrm rot="16200000">
              <a:off x="5917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0" name="Rectangle 69"/>
            <p:cNvSpPr>
              <a:spLocks noChangeArrowheads="1"/>
            </p:cNvSpPr>
            <p:nvPr/>
          </p:nvSpPr>
          <p:spPr bwMode="auto">
            <a:xfrm rot="16200000">
              <a:off x="5917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1" name="Rectangle 70"/>
            <p:cNvSpPr>
              <a:spLocks noChangeArrowheads="1"/>
            </p:cNvSpPr>
            <p:nvPr/>
          </p:nvSpPr>
          <p:spPr bwMode="auto">
            <a:xfrm rot="16200000">
              <a:off x="5917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2" name="Rectangle 59"/>
            <p:cNvSpPr>
              <a:spLocks noChangeArrowheads="1"/>
            </p:cNvSpPr>
            <p:nvPr/>
          </p:nvSpPr>
          <p:spPr bwMode="auto">
            <a:xfrm rot="16200000">
              <a:off x="6205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803" name="Rectangle 60"/>
            <p:cNvSpPr>
              <a:spLocks noChangeArrowheads="1"/>
            </p:cNvSpPr>
            <p:nvPr/>
          </p:nvSpPr>
          <p:spPr bwMode="auto">
            <a:xfrm rot="16200000">
              <a:off x="6205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4" name="Rectangle 61"/>
            <p:cNvSpPr>
              <a:spLocks noChangeArrowheads="1"/>
            </p:cNvSpPr>
            <p:nvPr/>
          </p:nvSpPr>
          <p:spPr bwMode="auto">
            <a:xfrm rot="16200000">
              <a:off x="6205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5" name="Rectangle 62"/>
            <p:cNvSpPr>
              <a:spLocks noChangeArrowheads="1"/>
            </p:cNvSpPr>
            <p:nvPr/>
          </p:nvSpPr>
          <p:spPr bwMode="auto">
            <a:xfrm rot="16200000">
              <a:off x="6205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6" name="Rectangle 63"/>
            <p:cNvSpPr>
              <a:spLocks noChangeArrowheads="1"/>
            </p:cNvSpPr>
            <p:nvPr/>
          </p:nvSpPr>
          <p:spPr bwMode="auto">
            <a:xfrm rot="16200000">
              <a:off x="6205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7" name="Rectangle 65"/>
            <p:cNvSpPr>
              <a:spLocks noChangeArrowheads="1"/>
            </p:cNvSpPr>
            <p:nvPr/>
          </p:nvSpPr>
          <p:spPr bwMode="auto">
            <a:xfrm rot="16200000">
              <a:off x="6205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8" name="Rectangle 66"/>
            <p:cNvSpPr>
              <a:spLocks noChangeArrowheads="1"/>
            </p:cNvSpPr>
            <p:nvPr/>
          </p:nvSpPr>
          <p:spPr bwMode="auto">
            <a:xfrm rot="16200000">
              <a:off x="6205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09" name="Rectangle 67"/>
            <p:cNvSpPr>
              <a:spLocks noChangeArrowheads="1"/>
            </p:cNvSpPr>
            <p:nvPr/>
          </p:nvSpPr>
          <p:spPr bwMode="auto">
            <a:xfrm rot="16200000">
              <a:off x="6205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0" name="Rectangle 69"/>
            <p:cNvSpPr>
              <a:spLocks noChangeArrowheads="1"/>
            </p:cNvSpPr>
            <p:nvPr/>
          </p:nvSpPr>
          <p:spPr bwMode="auto">
            <a:xfrm rot="16200000">
              <a:off x="6205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1" name="Rectangle 70"/>
            <p:cNvSpPr>
              <a:spLocks noChangeArrowheads="1"/>
            </p:cNvSpPr>
            <p:nvPr/>
          </p:nvSpPr>
          <p:spPr bwMode="auto">
            <a:xfrm rot="16200000">
              <a:off x="6205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2" name="Rectangle 59"/>
            <p:cNvSpPr>
              <a:spLocks noChangeArrowheads="1"/>
            </p:cNvSpPr>
            <p:nvPr/>
          </p:nvSpPr>
          <p:spPr bwMode="auto">
            <a:xfrm rot="16200000">
              <a:off x="6061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813" name="Rectangle 60"/>
            <p:cNvSpPr>
              <a:spLocks noChangeArrowheads="1"/>
            </p:cNvSpPr>
            <p:nvPr/>
          </p:nvSpPr>
          <p:spPr bwMode="auto">
            <a:xfrm rot="16200000">
              <a:off x="6061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4" name="Rectangle 61"/>
            <p:cNvSpPr>
              <a:spLocks noChangeArrowheads="1"/>
            </p:cNvSpPr>
            <p:nvPr/>
          </p:nvSpPr>
          <p:spPr bwMode="auto">
            <a:xfrm rot="16200000">
              <a:off x="6061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5" name="Rectangle 62"/>
            <p:cNvSpPr>
              <a:spLocks noChangeArrowheads="1"/>
            </p:cNvSpPr>
            <p:nvPr/>
          </p:nvSpPr>
          <p:spPr bwMode="auto">
            <a:xfrm rot="16200000">
              <a:off x="6061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6" name="Rectangle 63"/>
            <p:cNvSpPr>
              <a:spLocks noChangeArrowheads="1"/>
            </p:cNvSpPr>
            <p:nvPr/>
          </p:nvSpPr>
          <p:spPr bwMode="auto">
            <a:xfrm rot="16200000">
              <a:off x="6061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7" name="Rectangle 65"/>
            <p:cNvSpPr>
              <a:spLocks noChangeArrowheads="1"/>
            </p:cNvSpPr>
            <p:nvPr/>
          </p:nvSpPr>
          <p:spPr bwMode="auto">
            <a:xfrm rot="16200000">
              <a:off x="6061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8" name="Rectangle 66"/>
            <p:cNvSpPr>
              <a:spLocks noChangeArrowheads="1"/>
            </p:cNvSpPr>
            <p:nvPr/>
          </p:nvSpPr>
          <p:spPr bwMode="auto">
            <a:xfrm rot="16200000">
              <a:off x="6061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19" name="Rectangle 67"/>
            <p:cNvSpPr>
              <a:spLocks noChangeArrowheads="1"/>
            </p:cNvSpPr>
            <p:nvPr/>
          </p:nvSpPr>
          <p:spPr bwMode="auto">
            <a:xfrm rot="16200000">
              <a:off x="6061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0" name="Rectangle 69"/>
            <p:cNvSpPr>
              <a:spLocks noChangeArrowheads="1"/>
            </p:cNvSpPr>
            <p:nvPr/>
          </p:nvSpPr>
          <p:spPr bwMode="auto">
            <a:xfrm rot="16200000">
              <a:off x="6061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1" name="Rectangle 70"/>
            <p:cNvSpPr>
              <a:spLocks noChangeArrowheads="1"/>
            </p:cNvSpPr>
            <p:nvPr/>
          </p:nvSpPr>
          <p:spPr bwMode="auto">
            <a:xfrm rot="16200000">
              <a:off x="6061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2" name="Rectangle 59"/>
            <p:cNvSpPr>
              <a:spLocks noChangeArrowheads="1"/>
            </p:cNvSpPr>
            <p:nvPr/>
          </p:nvSpPr>
          <p:spPr bwMode="auto">
            <a:xfrm rot="16200000">
              <a:off x="5341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823" name="Rectangle 60"/>
            <p:cNvSpPr>
              <a:spLocks noChangeArrowheads="1"/>
            </p:cNvSpPr>
            <p:nvPr/>
          </p:nvSpPr>
          <p:spPr bwMode="auto">
            <a:xfrm rot="16200000">
              <a:off x="5341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4" name="Rectangle 61"/>
            <p:cNvSpPr>
              <a:spLocks noChangeArrowheads="1"/>
            </p:cNvSpPr>
            <p:nvPr/>
          </p:nvSpPr>
          <p:spPr bwMode="auto">
            <a:xfrm rot="16200000">
              <a:off x="5341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5" name="Rectangle 62"/>
            <p:cNvSpPr>
              <a:spLocks noChangeArrowheads="1"/>
            </p:cNvSpPr>
            <p:nvPr/>
          </p:nvSpPr>
          <p:spPr bwMode="auto">
            <a:xfrm rot="16200000">
              <a:off x="5341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6" name="Rectangle 63"/>
            <p:cNvSpPr>
              <a:spLocks noChangeArrowheads="1"/>
            </p:cNvSpPr>
            <p:nvPr/>
          </p:nvSpPr>
          <p:spPr bwMode="auto">
            <a:xfrm rot="16200000">
              <a:off x="5341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7" name="Rectangle 65"/>
            <p:cNvSpPr>
              <a:spLocks noChangeArrowheads="1"/>
            </p:cNvSpPr>
            <p:nvPr/>
          </p:nvSpPr>
          <p:spPr bwMode="auto">
            <a:xfrm rot="16200000">
              <a:off x="5341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8" name="Rectangle 66"/>
            <p:cNvSpPr>
              <a:spLocks noChangeArrowheads="1"/>
            </p:cNvSpPr>
            <p:nvPr/>
          </p:nvSpPr>
          <p:spPr bwMode="auto">
            <a:xfrm rot="16200000">
              <a:off x="5341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29" name="Rectangle 67"/>
            <p:cNvSpPr>
              <a:spLocks noChangeArrowheads="1"/>
            </p:cNvSpPr>
            <p:nvPr/>
          </p:nvSpPr>
          <p:spPr bwMode="auto">
            <a:xfrm rot="16200000">
              <a:off x="5341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0" name="Rectangle 69"/>
            <p:cNvSpPr>
              <a:spLocks noChangeArrowheads="1"/>
            </p:cNvSpPr>
            <p:nvPr/>
          </p:nvSpPr>
          <p:spPr bwMode="auto">
            <a:xfrm rot="16200000">
              <a:off x="5341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1" name="Rectangle 70"/>
            <p:cNvSpPr>
              <a:spLocks noChangeArrowheads="1"/>
            </p:cNvSpPr>
            <p:nvPr/>
          </p:nvSpPr>
          <p:spPr bwMode="auto">
            <a:xfrm rot="16200000">
              <a:off x="5341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2" name="Rectangle 59"/>
            <p:cNvSpPr>
              <a:spLocks noChangeArrowheads="1"/>
            </p:cNvSpPr>
            <p:nvPr/>
          </p:nvSpPr>
          <p:spPr bwMode="auto">
            <a:xfrm rot="16200000">
              <a:off x="6349492" y="467885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 dirty="0"/>
            </a:p>
          </p:txBody>
        </p:sp>
        <p:sp>
          <p:nvSpPr>
            <p:cNvPr id="833" name="Rectangle 60"/>
            <p:cNvSpPr>
              <a:spLocks noChangeArrowheads="1"/>
            </p:cNvSpPr>
            <p:nvPr/>
          </p:nvSpPr>
          <p:spPr bwMode="auto">
            <a:xfrm rot="16200000">
              <a:off x="6349492" y="453483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4" name="Rectangle 61"/>
            <p:cNvSpPr>
              <a:spLocks noChangeArrowheads="1"/>
            </p:cNvSpPr>
            <p:nvPr/>
          </p:nvSpPr>
          <p:spPr bwMode="auto">
            <a:xfrm rot="16200000">
              <a:off x="6349492" y="4390836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5" name="Rectangle 62"/>
            <p:cNvSpPr>
              <a:spLocks noChangeArrowheads="1"/>
            </p:cNvSpPr>
            <p:nvPr/>
          </p:nvSpPr>
          <p:spPr bwMode="auto">
            <a:xfrm rot="16200000">
              <a:off x="6349492" y="424680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6" name="Rectangle 63"/>
            <p:cNvSpPr>
              <a:spLocks noChangeArrowheads="1"/>
            </p:cNvSpPr>
            <p:nvPr/>
          </p:nvSpPr>
          <p:spPr bwMode="auto">
            <a:xfrm rot="16200000">
              <a:off x="6349492" y="410278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7" name="Rectangle 65"/>
            <p:cNvSpPr>
              <a:spLocks noChangeArrowheads="1"/>
            </p:cNvSpPr>
            <p:nvPr/>
          </p:nvSpPr>
          <p:spPr bwMode="auto">
            <a:xfrm rot="16200000">
              <a:off x="6349492" y="3670741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8" name="Rectangle 66"/>
            <p:cNvSpPr>
              <a:spLocks noChangeArrowheads="1"/>
            </p:cNvSpPr>
            <p:nvPr/>
          </p:nvSpPr>
          <p:spPr bwMode="auto">
            <a:xfrm rot="16200000">
              <a:off x="6349492" y="3382709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39" name="Rectangle 67"/>
            <p:cNvSpPr>
              <a:spLocks noChangeArrowheads="1"/>
            </p:cNvSpPr>
            <p:nvPr/>
          </p:nvSpPr>
          <p:spPr bwMode="auto">
            <a:xfrm rot="16200000">
              <a:off x="6349492" y="3094860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0" name="Rectangle 69"/>
            <p:cNvSpPr>
              <a:spLocks noChangeArrowheads="1"/>
            </p:cNvSpPr>
            <p:nvPr/>
          </p:nvSpPr>
          <p:spPr bwMode="auto">
            <a:xfrm rot="16200000">
              <a:off x="6349492" y="3526725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1" name="Rectangle 70"/>
            <p:cNvSpPr>
              <a:spLocks noChangeArrowheads="1"/>
            </p:cNvSpPr>
            <p:nvPr/>
          </p:nvSpPr>
          <p:spPr bwMode="auto">
            <a:xfrm rot="16200000">
              <a:off x="6349492" y="323942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2" name="Rectangle 64"/>
            <p:cNvSpPr>
              <a:spLocks noChangeArrowheads="1"/>
            </p:cNvSpPr>
            <p:nvPr/>
          </p:nvSpPr>
          <p:spPr bwMode="auto">
            <a:xfrm rot="16200000">
              <a:off x="5341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3" name="Rectangle 65"/>
            <p:cNvSpPr>
              <a:spLocks noChangeArrowheads="1"/>
            </p:cNvSpPr>
            <p:nvPr/>
          </p:nvSpPr>
          <p:spPr bwMode="auto">
            <a:xfrm rot="16200000">
              <a:off x="5341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4" name="Rectangle 64"/>
            <p:cNvSpPr>
              <a:spLocks noChangeArrowheads="1"/>
            </p:cNvSpPr>
            <p:nvPr/>
          </p:nvSpPr>
          <p:spPr bwMode="auto">
            <a:xfrm rot="16200000">
              <a:off x="5485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5" name="Rectangle 65"/>
            <p:cNvSpPr>
              <a:spLocks noChangeArrowheads="1"/>
            </p:cNvSpPr>
            <p:nvPr/>
          </p:nvSpPr>
          <p:spPr bwMode="auto">
            <a:xfrm rot="16200000">
              <a:off x="5485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6" name="Rectangle 64"/>
            <p:cNvSpPr>
              <a:spLocks noChangeArrowheads="1"/>
            </p:cNvSpPr>
            <p:nvPr/>
          </p:nvSpPr>
          <p:spPr bwMode="auto">
            <a:xfrm rot="16200000">
              <a:off x="5629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7" name="Rectangle 68"/>
            <p:cNvSpPr>
              <a:spLocks noChangeArrowheads="1"/>
            </p:cNvSpPr>
            <p:nvPr/>
          </p:nvSpPr>
          <p:spPr bwMode="auto">
            <a:xfrm rot="16200000">
              <a:off x="5629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8" name="Rectangle 64"/>
            <p:cNvSpPr>
              <a:spLocks noChangeArrowheads="1"/>
            </p:cNvSpPr>
            <p:nvPr/>
          </p:nvSpPr>
          <p:spPr bwMode="auto">
            <a:xfrm rot="16200000">
              <a:off x="6061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49" name="Rectangle 68"/>
            <p:cNvSpPr>
              <a:spLocks noChangeArrowheads="1"/>
            </p:cNvSpPr>
            <p:nvPr/>
          </p:nvSpPr>
          <p:spPr bwMode="auto">
            <a:xfrm rot="16200000">
              <a:off x="6061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50" name="Rectangle 64"/>
            <p:cNvSpPr>
              <a:spLocks noChangeArrowheads="1"/>
            </p:cNvSpPr>
            <p:nvPr/>
          </p:nvSpPr>
          <p:spPr bwMode="auto">
            <a:xfrm rot="16200000">
              <a:off x="5773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51" name="Rectangle 68"/>
            <p:cNvSpPr>
              <a:spLocks noChangeArrowheads="1"/>
            </p:cNvSpPr>
            <p:nvPr/>
          </p:nvSpPr>
          <p:spPr bwMode="auto">
            <a:xfrm rot="16200000">
              <a:off x="5773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52" name="Rectangle 64"/>
            <p:cNvSpPr>
              <a:spLocks noChangeArrowheads="1"/>
            </p:cNvSpPr>
            <p:nvPr/>
          </p:nvSpPr>
          <p:spPr bwMode="auto">
            <a:xfrm rot="16200000">
              <a:off x="5917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53" name="Rectangle 68"/>
            <p:cNvSpPr>
              <a:spLocks noChangeArrowheads="1"/>
            </p:cNvSpPr>
            <p:nvPr/>
          </p:nvSpPr>
          <p:spPr bwMode="auto">
            <a:xfrm rot="16200000">
              <a:off x="5917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54" name="Rectangle 64"/>
            <p:cNvSpPr>
              <a:spLocks noChangeArrowheads="1"/>
            </p:cNvSpPr>
            <p:nvPr/>
          </p:nvSpPr>
          <p:spPr bwMode="auto">
            <a:xfrm rot="16200000">
              <a:off x="6349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55" name="Rectangle 68"/>
            <p:cNvSpPr>
              <a:spLocks noChangeArrowheads="1"/>
            </p:cNvSpPr>
            <p:nvPr/>
          </p:nvSpPr>
          <p:spPr bwMode="auto">
            <a:xfrm rot="16200000">
              <a:off x="6349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56" name="Rectangle 64"/>
            <p:cNvSpPr>
              <a:spLocks noChangeArrowheads="1"/>
            </p:cNvSpPr>
            <p:nvPr/>
          </p:nvSpPr>
          <p:spPr bwMode="auto">
            <a:xfrm rot="16200000">
              <a:off x="6205492" y="3958773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  <p:sp>
          <p:nvSpPr>
            <p:cNvPr id="857" name="Rectangle 68"/>
            <p:cNvSpPr>
              <a:spLocks noChangeArrowheads="1"/>
            </p:cNvSpPr>
            <p:nvPr/>
          </p:nvSpPr>
          <p:spPr bwMode="auto">
            <a:xfrm rot="16200000">
              <a:off x="6205492" y="3814757"/>
              <a:ext cx="144000" cy="1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endParaRPr lang="ja-JP" altLang="en-US" sz="18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Candidate set of additional DMRS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838200" y="1539875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Candidate set of additional DMRS is 1, 2, and 3 OFDM symbol(s)</a:t>
            </a:r>
          </a:p>
          <a:p>
            <a:r>
              <a:rPr lang="en-US" altLang="ja-JP" sz="2400" dirty="0" smtClean="0"/>
              <a:t>FFS: Pattern details (including location of time domain)</a:t>
            </a:r>
          </a:p>
          <a:p>
            <a:endParaRPr kumimoji="1" lang="ja-JP" altLang="en-US" sz="2400" dirty="0"/>
          </a:p>
        </p:txBody>
      </p:sp>
      <p:sp>
        <p:nvSpPr>
          <p:cNvPr id="4" name="Rectangle 59"/>
          <p:cNvSpPr>
            <a:spLocks noChangeArrowheads="1"/>
          </p:cNvSpPr>
          <p:nvPr/>
        </p:nvSpPr>
        <p:spPr bwMode="auto">
          <a:xfrm rot="16200000">
            <a:off x="1743817" y="546942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5" name="Rectangle 60"/>
          <p:cNvSpPr>
            <a:spLocks noChangeArrowheads="1"/>
          </p:cNvSpPr>
          <p:nvPr/>
        </p:nvSpPr>
        <p:spPr bwMode="auto">
          <a:xfrm rot="16200000">
            <a:off x="1743817" y="5325412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" name="Rectangle 61"/>
          <p:cNvSpPr>
            <a:spLocks noChangeArrowheads="1"/>
          </p:cNvSpPr>
          <p:nvPr/>
        </p:nvSpPr>
        <p:spPr bwMode="auto">
          <a:xfrm rot="16200000">
            <a:off x="1743817" y="5181411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 rot="16200000">
            <a:off x="1743817" y="503738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 rot="16200000">
            <a:off x="1743817" y="4893364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" name="Rectangle 64"/>
          <p:cNvSpPr>
            <a:spLocks noChangeArrowheads="1"/>
          </p:cNvSpPr>
          <p:nvPr/>
        </p:nvSpPr>
        <p:spPr bwMode="auto">
          <a:xfrm rot="16200000">
            <a:off x="1743817" y="474934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" name="Rectangle 65"/>
          <p:cNvSpPr>
            <a:spLocks noChangeArrowheads="1"/>
          </p:cNvSpPr>
          <p:nvPr/>
        </p:nvSpPr>
        <p:spPr bwMode="auto">
          <a:xfrm rot="16200000">
            <a:off x="1743817" y="4605332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" name="Rectangle 66"/>
          <p:cNvSpPr>
            <a:spLocks noChangeArrowheads="1"/>
          </p:cNvSpPr>
          <p:nvPr/>
        </p:nvSpPr>
        <p:spPr bwMode="auto">
          <a:xfrm rot="16200000">
            <a:off x="1743817" y="4461316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" name="Rectangle 67"/>
          <p:cNvSpPr>
            <a:spLocks noChangeArrowheads="1"/>
          </p:cNvSpPr>
          <p:nvPr/>
        </p:nvSpPr>
        <p:spPr bwMode="auto">
          <a:xfrm rot="16200000">
            <a:off x="1743817" y="431730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" name="Rectangle 68"/>
          <p:cNvSpPr>
            <a:spLocks noChangeArrowheads="1"/>
          </p:cNvSpPr>
          <p:nvPr/>
        </p:nvSpPr>
        <p:spPr bwMode="auto">
          <a:xfrm rot="16200000">
            <a:off x="1743817" y="4173284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" name="Rectangle 69"/>
          <p:cNvSpPr>
            <a:spLocks noChangeArrowheads="1"/>
          </p:cNvSpPr>
          <p:nvPr/>
        </p:nvSpPr>
        <p:spPr bwMode="auto">
          <a:xfrm rot="16200000">
            <a:off x="1743817" y="3885435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" name="Rectangle 70"/>
          <p:cNvSpPr>
            <a:spLocks noChangeArrowheads="1"/>
          </p:cNvSpPr>
          <p:nvPr/>
        </p:nvSpPr>
        <p:spPr bwMode="auto">
          <a:xfrm rot="16200000">
            <a:off x="1743817" y="402999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" name="Rectangle 59"/>
          <p:cNvSpPr>
            <a:spLocks noChangeArrowheads="1"/>
          </p:cNvSpPr>
          <p:nvPr/>
        </p:nvSpPr>
        <p:spPr bwMode="auto">
          <a:xfrm rot="16200000">
            <a:off x="1887817" y="546942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17" name="Rectangle 60"/>
          <p:cNvSpPr>
            <a:spLocks noChangeArrowheads="1"/>
          </p:cNvSpPr>
          <p:nvPr/>
        </p:nvSpPr>
        <p:spPr bwMode="auto">
          <a:xfrm rot="16200000">
            <a:off x="1887817" y="5325412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" name="Rectangle 61"/>
          <p:cNvSpPr>
            <a:spLocks noChangeArrowheads="1"/>
          </p:cNvSpPr>
          <p:nvPr/>
        </p:nvSpPr>
        <p:spPr bwMode="auto">
          <a:xfrm rot="16200000">
            <a:off x="1887817" y="5181411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" name="Rectangle 62"/>
          <p:cNvSpPr>
            <a:spLocks noChangeArrowheads="1"/>
          </p:cNvSpPr>
          <p:nvPr/>
        </p:nvSpPr>
        <p:spPr bwMode="auto">
          <a:xfrm rot="16200000">
            <a:off x="1887817" y="503738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" name="Rectangle 63"/>
          <p:cNvSpPr>
            <a:spLocks noChangeArrowheads="1"/>
          </p:cNvSpPr>
          <p:nvPr/>
        </p:nvSpPr>
        <p:spPr bwMode="auto">
          <a:xfrm rot="16200000">
            <a:off x="1887817" y="4893364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" name="Rectangle 64"/>
          <p:cNvSpPr>
            <a:spLocks noChangeArrowheads="1"/>
          </p:cNvSpPr>
          <p:nvPr/>
        </p:nvSpPr>
        <p:spPr bwMode="auto">
          <a:xfrm rot="16200000">
            <a:off x="1887817" y="474934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" name="Rectangle 65"/>
          <p:cNvSpPr>
            <a:spLocks noChangeArrowheads="1"/>
          </p:cNvSpPr>
          <p:nvPr/>
        </p:nvSpPr>
        <p:spPr bwMode="auto">
          <a:xfrm rot="16200000">
            <a:off x="1887817" y="4605332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" name="Rectangle 66"/>
          <p:cNvSpPr>
            <a:spLocks noChangeArrowheads="1"/>
          </p:cNvSpPr>
          <p:nvPr/>
        </p:nvSpPr>
        <p:spPr bwMode="auto">
          <a:xfrm rot="16200000">
            <a:off x="1887817" y="4461316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" name="Rectangle 67"/>
          <p:cNvSpPr>
            <a:spLocks noChangeArrowheads="1"/>
          </p:cNvSpPr>
          <p:nvPr/>
        </p:nvSpPr>
        <p:spPr bwMode="auto">
          <a:xfrm rot="16200000">
            <a:off x="1887817" y="4173284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" name="Rectangle 68"/>
          <p:cNvSpPr>
            <a:spLocks noChangeArrowheads="1"/>
          </p:cNvSpPr>
          <p:nvPr/>
        </p:nvSpPr>
        <p:spPr bwMode="auto">
          <a:xfrm rot="16200000">
            <a:off x="1887817" y="431730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" name="Rectangle 69"/>
          <p:cNvSpPr>
            <a:spLocks noChangeArrowheads="1"/>
          </p:cNvSpPr>
          <p:nvPr/>
        </p:nvSpPr>
        <p:spPr bwMode="auto">
          <a:xfrm rot="16200000">
            <a:off x="1887817" y="402999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" name="Rectangle 70"/>
          <p:cNvSpPr>
            <a:spLocks noChangeArrowheads="1"/>
          </p:cNvSpPr>
          <p:nvPr/>
        </p:nvSpPr>
        <p:spPr bwMode="auto">
          <a:xfrm rot="16200000">
            <a:off x="1887817" y="3885435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" name="Rectangle 59"/>
          <p:cNvSpPr>
            <a:spLocks noChangeArrowheads="1"/>
          </p:cNvSpPr>
          <p:nvPr/>
        </p:nvSpPr>
        <p:spPr bwMode="auto">
          <a:xfrm rot="16200000">
            <a:off x="2031817" y="5469428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9" name="Rectangle 60"/>
          <p:cNvSpPr>
            <a:spLocks noChangeArrowheads="1"/>
          </p:cNvSpPr>
          <p:nvPr/>
        </p:nvSpPr>
        <p:spPr bwMode="auto">
          <a:xfrm rot="16200000">
            <a:off x="2031817" y="5325412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" name="Rectangle 61"/>
          <p:cNvSpPr>
            <a:spLocks noChangeArrowheads="1"/>
          </p:cNvSpPr>
          <p:nvPr/>
        </p:nvSpPr>
        <p:spPr bwMode="auto">
          <a:xfrm rot="16200000">
            <a:off x="2031817" y="5181411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" name="Rectangle 62"/>
          <p:cNvSpPr>
            <a:spLocks noChangeArrowheads="1"/>
          </p:cNvSpPr>
          <p:nvPr/>
        </p:nvSpPr>
        <p:spPr bwMode="auto">
          <a:xfrm rot="16200000">
            <a:off x="2031817" y="5037380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" name="Rectangle 63"/>
          <p:cNvSpPr>
            <a:spLocks noChangeArrowheads="1"/>
          </p:cNvSpPr>
          <p:nvPr/>
        </p:nvSpPr>
        <p:spPr bwMode="auto">
          <a:xfrm rot="16200000">
            <a:off x="2031817" y="4893364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" name="Rectangle 64"/>
          <p:cNvSpPr>
            <a:spLocks noChangeArrowheads="1"/>
          </p:cNvSpPr>
          <p:nvPr/>
        </p:nvSpPr>
        <p:spPr bwMode="auto">
          <a:xfrm rot="16200000">
            <a:off x="2031817" y="4749348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4" name="Rectangle 65"/>
          <p:cNvSpPr>
            <a:spLocks noChangeArrowheads="1"/>
          </p:cNvSpPr>
          <p:nvPr/>
        </p:nvSpPr>
        <p:spPr bwMode="auto">
          <a:xfrm rot="16200000">
            <a:off x="2031817" y="4461316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 rot="16200000">
            <a:off x="2031817" y="4173284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" name="Rectangle 67"/>
          <p:cNvSpPr>
            <a:spLocks noChangeArrowheads="1"/>
          </p:cNvSpPr>
          <p:nvPr/>
        </p:nvSpPr>
        <p:spPr bwMode="auto">
          <a:xfrm rot="16200000">
            <a:off x="2031817" y="3885435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" name="Rectangle 68"/>
          <p:cNvSpPr>
            <a:spLocks noChangeArrowheads="1"/>
          </p:cNvSpPr>
          <p:nvPr/>
        </p:nvSpPr>
        <p:spPr bwMode="auto">
          <a:xfrm rot="16200000">
            <a:off x="2031817" y="4605332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" name="Rectangle 69"/>
          <p:cNvSpPr>
            <a:spLocks noChangeArrowheads="1"/>
          </p:cNvSpPr>
          <p:nvPr/>
        </p:nvSpPr>
        <p:spPr bwMode="auto">
          <a:xfrm rot="16200000">
            <a:off x="2031817" y="4317300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" name="Rectangle 70"/>
          <p:cNvSpPr>
            <a:spLocks noChangeArrowheads="1"/>
          </p:cNvSpPr>
          <p:nvPr/>
        </p:nvSpPr>
        <p:spPr bwMode="auto">
          <a:xfrm rot="16200000">
            <a:off x="2031817" y="4029998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" name="Rectangle 59"/>
          <p:cNvSpPr>
            <a:spLocks noChangeArrowheads="1"/>
          </p:cNvSpPr>
          <p:nvPr/>
        </p:nvSpPr>
        <p:spPr bwMode="auto">
          <a:xfrm rot="16200000">
            <a:off x="2463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1" name="Rectangle 60"/>
          <p:cNvSpPr>
            <a:spLocks noChangeArrowheads="1"/>
          </p:cNvSpPr>
          <p:nvPr/>
        </p:nvSpPr>
        <p:spPr bwMode="auto">
          <a:xfrm rot="16200000">
            <a:off x="2463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" name="Rectangle 61"/>
          <p:cNvSpPr>
            <a:spLocks noChangeArrowheads="1"/>
          </p:cNvSpPr>
          <p:nvPr/>
        </p:nvSpPr>
        <p:spPr bwMode="auto">
          <a:xfrm rot="16200000">
            <a:off x="2463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" name="Rectangle 62"/>
          <p:cNvSpPr>
            <a:spLocks noChangeArrowheads="1"/>
          </p:cNvSpPr>
          <p:nvPr/>
        </p:nvSpPr>
        <p:spPr bwMode="auto">
          <a:xfrm rot="16200000">
            <a:off x="2463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" name="Rectangle 63"/>
          <p:cNvSpPr>
            <a:spLocks noChangeArrowheads="1"/>
          </p:cNvSpPr>
          <p:nvPr/>
        </p:nvSpPr>
        <p:spPr bwMode="auto">
          <a:xfrm rot="16200000">
            <a:off x="2463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" name="Rectangle 64"/>
          <p:cNvSpPr>
            <a:spLocks noChangeArrowheads="1"/>
          </p:cNvSpPr>
          <p:nvPr/>
        </p:nvSpPr>
        <p:spPr bwMode="auto">
          <a:xfrm rot="16200000">
            <a:off x="2463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" name="Rectangle 65"/>
          <p:cNvSpPr>
            <a:spLocks noChangeArrowheads="1"/>
          </p:cNvSpPr>
          <p:nvPr/>
        </p:nvSpPr>
        <p:spPr bwMode="auto">
          <a:xfrm rot="16200000">
            <a:off x="2463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" name="Rectangle 66"/>
          <p:cNvSpPr>
            <a:spLocks noChangeArrowheads="1"/>
          </p:cNvSpPr>
          <p:nvPr/>
        </p:nvSpPr>
        <p:spPr bwMode="auto">
          <a:xfrm rot="16200000">
            <a:off x="2463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" name="Rectangle 67"/>
          <p:cNvSpPr>
            <a:spLocks noChangeArrowheads="1"/>
          </p:cNvSpPr>
          <p:nvPr/>
        </p:nvSpPr>
        <p:spPr bwMode="auto">
          <a:xfrm rot="16200000">
            <a:off x="2463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" name="Rectangle 68"/>
          <p:cNvSpPr>
            <a:spLocks noChangeArrowheads="1"/>
          </p:cNvSpPr>
          <p:nvPr/>
        </p:nvSpPr>
        <p:spPr bwMode="auto">
          <a:xfrm rot="16200000">
            <a:off x="2463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" name="Rectangle 69"/>
          <p:cNvSpPr>
            <a:spLocks noChangeArrowheads="1"/>
          </p:cNvSpPr>
          <p:nvPr/>
        </p:nvSpPr>
        <p:spPr bwMode="auto">
          <a:xfrm rot="16200000">
            <a:off x="2463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1" name="Rectangle 70"/>
          <p:cNvSpPr>
            <a:spLocks noChangeArrowheads="1"/>
          </p:cNvSpPr>
          <p:nvPr/>
        </p:nvSpPr>
        <p:spPr bwMode="auto">
          <a:xfrm rot="16200000">
            <a:off x="2463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2" name="Rectangle 59"/>
          <p:cNvSpPr>
            <a:spLocks noChangeArrowheads="1"/>
          </p:cNvSpPr>
          <p:nvPr/>
        </p:nvSpPr>
        <p:spPr bwMode="auto">
          <a:xfrm rot="16200000">
            <a:off x="2175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53" name="Rectangle 60"/>
          <p:cNvSpPr>
            <a:spLocks noChangeArrowheads="1"/>
          </p:cNvSpPr>
          <p:nvPr/>
        </p:nvSpPr>
        <p:spPr bwMode="auto">
          <a:xfrm rot="16200000">
            <a:off x="2175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4" name="Rectangle 61"/>
          <p:cNvSpPr>
            <a:spLocks noChangeArrowheads="1"/>
          </p:cNvSpPr>
          <p:nvPr/>
        </p:nvSpPr>
        <p:spPr bwMode="auto">
          <a:xfrm rot="16200000">
            <a:off x="2175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5" name="Rectangle 62"/>
          <p:cNvSpPr>
            <a:spLocks noChangeArrowheads="1"/>
          </p:cNvSpPr>
          <p:nvPr/>
        </p:nvSpPr>
        <p:spPr bwMode="auto">
          <a:xfrm rot="16200000">
            <a:off x="2175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6" name="Rectangle 63"/>
          <p:cNvSpPr>
            <a:spLocks noChangeArrowheads="1"/>
          </p:cNvSpPr>
          <p:nvPr/>
        </p:nvSpPr>
        <p:spPr bwMode="auto">
          <a:xfrm rot="16200000">
            <a:off x="2175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7" name="Rectangle 64"/>
          <p:cNvSpPr>
            <a:spLocks noChangeArrowheads="1"/>
          </p:cNvSpPr>
          <p:nvPr/>
        </p:nvSpPr>
        <p:spPr bwMode="auto">
          <a:xfrm rot="16200000">
            <a:off x="2175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8" name="Rectangle 65"/>
          <p:cNvSpPr>
            <a:spLocks noChangeArrowheads="1"/>
          </p:cNvSpPr>
          <p:nvPr/>
        </p:nvSpPr>
        <p:spPr bwMode="auto">
          <a:xfrm rot="16200000">
            <a:off x="2175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9" name="Rectangle 66"/>
          <p:cNvSpPr>
            <a:spLocks noChangeArrowheads="1"/>
          </p:cNvSpPr>
          <p:nvPr/>
        </p:nvSpPr>
        <p:spPr bwMode="auto">
          <a:xfrm rot="16200000">
            <a:off x="2175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0" name="Rectangle 67"/>
          <p:cNvSpPr>
            <a:spLocks noChangeArrowheads="1"/>
          </p:cNvSpPr>
          <p:nvPr/>
        </p:nvSpPr>
        <p:spPr bwMode="auto">
          <a:xfrm rot="16200000">
            <a:off x="2175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1" name="Rectangle 68"/>
          <p:cNvSpPr>
            <a:spLocks noChangeArrowheads="1"/>
          </p:cNvSpPr>
          <p:nvPr/>
        </p:nvSpPr>
        <p:spPr bwMode="auto">
          <a:xfrm rot="16200000">
            <a:off x="2175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2" name="Rectangle 69"/>
          <p:cNvSpPr>
            <a:spLocks noChangeArrowheads="1"/>
          </p:cNvSpPr>
          <p:nvPr/>
        </p:nvSpPr>
        <p:spPr bwMode="auto">
          <a:xfrm rot="16200000">
            <a:off x="2175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3" name="Rectangle 70"/>
          <p:cNvSpPr>
            <a:spLocks noChangeArrowheads="1"/>
          </p:cNvSpPr>
          <p:nvPr/>
        </p:nvSpPr>
        <p:spPr bwMode="auto">
          <a:xfrm rot="16200000">
            <a:off x="2175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4" name="Rectangle 59"/>
          <p:cNvSpPr>
            <a:spLocks noChangeArrowheads="1"/>
          </p:cNvSpPr>
          <p:nvPr/>
        </p:nvSpPr>
        <p:spPr bwMode="auto">
          <a:xfrm rot="16200000">
            <a:off x="2319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65" name="Rectangle 60"/>
          <p:cNvSpPr>
            <a:spLocks noChangeArrowheads="1"/>
          </p:cNvSpPr>
          <p:nvPr/>
        </p:nvSpPr>
        <p:spPr bwMode="auto">
          <a:xfrm rot="16200000">
            <a:off x="2319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6" name="Rectangle 61"/>
          <p:cNvSpPr>
            <a:spLocks noChangeArrowheads="1"/>
          </p:cNvSpPr>
          <p:nvPr/>
        </p:nvSpPr>
        <p:spPr bwMode="auto">
          <a:xfrm rot="16200000">
            <a:off x="2319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7" name="Rectangle 62"/>
          <p:cNvSpPr>
            <a:spLocks noChangeArrowheads="1"/>
          </p:cNvSpPr>
          <p:nvPr/>
        </p:nvSpPr>
        <p:spPr bwMode="auto">
          <a:xfrm rot="16200000">
            <a:off x="2319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8" name="Rectangle 63"/>
          <p:cNvSpPr>
            <a:spLocks noChangeArrowheads="1"/>
          </p:cNvSpPr>
          <p:nvPr/>
        </p:nvSpPr>
        <p:spPr bwMode="auto">
          <a:xfrm rot="16200000">
            <a:off x="2319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69" name="Rectangle 64"/>
          <p:cNvSpPr>
            <a:spLocks noChangeArrowheads="1"/>
          </p:cNvSpPr>
          <p:nvPr/>
        </p:nvSpPr>
        <p:spPr bwMode="auto">
          <a:xfrm rot="16200000">
            <a:off x="2319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0" name="Rectangle 65"/>
          <p:cNvSpPr>
            <a:spLocks noChangeArrowheads="1"/>
          </p:cNvSpPr>
          <p:nvPr/>
        </p:nvSpPr>
        <p:spPr bwMode="auto">
          <a:xfrm rot="16200000">
            <a:off x="2319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1" name="Rectangle 66"/>
          <p:cNvSpPr>
            <a:spLocks noChangeArrowheads="1"/>
          </p:cNvSpPr>
          <p:nvPr/>
        </p:nvSpPr>
        <p:spPr bwMode="auto">
          <a:xfrm rot="16200000">
            <a:off x="2319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2" name="Rectangle 67"/>
          <p:cNvSpPr>
            <a:spLocks noChangeArrowheads="1"/>
          </p:cNvSpPr>
          <p:nvPr/>
        </p:nvSpPr>
        <p:spPr bwMode="auto">
          <a:xfrm rot="16200000">
            <a:off x="2319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3" name="Rectangle 68"/>
          <p:cNvSpPr>
            <a:spLocks noChangeArrowheads="1"/>
          </p:cNvSpPr>
          <p:nvPr/>
        </p:nvSpPr>
        <p:spPr bwMode="auto">
          <a:xfrm rot="16200000">
            <a:off x="2319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4" name="Rectangle 69"/>
          <p:cNvSpPr>
            <a:spLocks noChangeArrowheads="1"/>
          </p:cNvSpPr>
          <p:nvPr/>
        </p:nvSpPr>
        <p:spPr bwMode="auto">
          <a:xfrm rot="16200000">
            <a:off x="2319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5" name="Rectangle 70"/>
          <p:cNvSpPr>
            <a:spLocks noChangeArrowheads="1"/>
          </p:cNvSpPr>
          <p:nvPr/>
        </p:nvSpPr>
        <p:spPr bwMode="auto">
          <a:xfrm rot="16200000">
            <a:off x="2319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6" name="Rectangle 59"/>
          <p:cNvSpPr>
            <a:spLocks noChangeArrowheads="1"/>
          </p:cNvSpPr>
          <p:nvPr/>
        </p:nvSpPr>
        <p:spPr bwMode="auto">
          <a:xfrm rot="16200000">
            <a:off x="2751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77" name="Rectangle 60"/>
          <p:cNvSpPr>
            <a:spLocks noChangeArrowheads="1"/>
          </p:cNvSpPr>
          <p:nvPr/>
        </p:nvSpPr>
        <p:spPr bwMode="auto">
          <a:xfrm rot="16200000">
            <a:off x="2751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8" name="Rectangle 61"/>
          <p:cNvSpPr>
            <a:spLocks noChangeArrowheads="1"/>
          </p:cNvSpPr>
          <p:nvPr/>
        </p:nvSpPr>
        <p:spPr bwMode="auto">
          <a:xfrm rot="16200000">
            <a:off x="2751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79" name="Rectangle 62"/>
          <p:cNvSpPr>
            <a:spLocks noChangeArrowheads="1"/>
          </p:cNvSpPr>
          <p:nvPr/>
        </p:nvSpPr>
        <p:spPr bwMode="auto">
          <a:xfrm rot="16200000">
            <a:off x="2751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0" name="Rectangle 63"/>
          <p:cNvSpPr>
            <a:spLocks noChangeArrowheads="1"/>
          </p:cNvSpPr>
          <p:nvPr/>
        </p:nvSpPr>
        <p:spPr bwMode="auto">
          <a:xfrm rot="16200000">
            <a:off x="2751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1" name="Rectangle 65"/>
          <p:cNvSpPr>
            <a:spLocks noChangeArrowheads="1"/>
          </p:cNvSpPr>
          <p:nvPr/>
        </p:nvSpPr>
        <p:spPr bwMode="auto">
          <a:xfrm rot="16200000">
            <a:off x="2751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2" name="Rectangle 66"/>
          <p:cNvSpPr>
            <a:spLocks noChangeArrowheads="1"/>
          </p:cNvSpPr>
          <p:nvPr/>
        </p:nvSpPr>
        <p:spPr bwMode="auto">
          <a:xfrm rot="16200000">
            <a:off x="2751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3" name="Rectangle 67"/>
          <p:cNvSpPr>
            <a:spLocks noChangeArrowheads="1"/>
          </p:cNvSpPr>
          <p:nvPr/>
        </p:nvSpPr>
        <p:spPr bwMode="auto">
          <a:xfrm rot="16200000">
            <a:off x="2751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4" name="Rectangle 69"/>
          <p:cNvSpPr>
            <a:spLocks noChangeArrowheads="1"/>
          </p:cNvSpPr>
          <p:nvPr/>
        </p:nvSpPr>
        <p:spPr bwMode="auto">
          <a:xfrm rot="16200000">
            <a:off x="2751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5" name="Rectangle 70"/>
          <p:cNvSpPr>
            <a:spLocks noChangeArrowheads="1"/>
          </p:cNvSpPr>
          <p:nvPr/>
        </p:nvSpPr>
        <p:spPr bwMode="auto">
          <a:xfrm rot="16200000">
            <a:off x="2751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6" name="Rectangle 59"/>
          <p:cNvSpPr>
            <a:spLocks noChangeArrowheads="1"/>
          </p:cNvSpPr>
          <p:nvPr/>
        </p:nvSpPr>
        <p:spPr bwMode="auto">
          <a:xfrm rot="16200000">
            <a:off x="2895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87" name="Rectangle 60"/>
          <p:cNvSpPr>
            <a:spLocks noChangeArrowheads="1"/>
          </p:cNvSpPr>
          <p:nvPr/>
        </p:nvSpPr>
        <p:spPr bwMode="auto">
          <a:xfrm rot="16200000">
            <a:off x="2895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8" name="Rectangle 61"/>
          <p:cNvSpPr>
            <a:spLocks noChangeArrowheads="1"/>
          </p:cNvSpPr>
          <p:nvPr/>
        </p:nvSpPr>
        <p:spPr bwMode="auto">
          <a:xfrm rot="16200000">
            <a:off x="2895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89" name="Rectangle 62"/>
          <p:cNvSpPr>
            <a:spLocks noChangeArrowheads="1"/>
          </p:cNvSpPr>
          <p:nvPr/>
        </p:nvSpPr>
        <p:spPr bwMode="auto">
          <a:xfrm rot="16200000">
            <a:off x="2895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0" name="Rectangle 63"/>
          <p:cNvSpPr>
            <a:spLocks noChangeArrowheads="1"/>
          </p:cNvSpPr>
          <p:nvPr/>
        </p:nvSpPr>
        <p:spPr bwMode="auto">
          <a:xfrm rot="16200000">
            <a:off x="2895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1" name="Rectangle 65"/>
          <p:cNvSpPr>
            <a:spLocks noChangeArrowheads="1"/>
          </p:cNvSpPr>
          <p:nvPr/>
        </p:nvSpPr>
        <p:spPr bwMode="auto">
          <a:xfrm rot="16200000">
            <a:off x="2895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2" name="Rectangle 66"/>
          <p:cNvSpPr>
            <a:spLocks noChangeArrowheads="1"/>
          </p:cNvSpPr>
          <p:nvPr/>
        </p:nvSpPr>
        <p:spPr bwMode="auto">
          <a:xfrm rot="16200000">
            <a:off x="2895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3" name="Rectangle 67"/>
          <p:cNvSpPr>
            <a:spLocks noChangeArrowheads="1"/>
          </p:cNvSpPr>
          <p:nvPr/>
        </p:nvSpPr>
        <p:spPr bwMode="auto">
          <a:xfrm rot="16200000">
            <a:off x="2895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4" name="Rectangle 69"/>
          <p:cNvSpPr>
            <a:spLocks noChangeArrowheads="1"/>
          </p:cNvSpPr>
          <p:nvPr/>
        </p:nvSpPr>
        <p:spPr bwMode="auto">
          <a:xfrm rot="16200000">
            <a:off x="2895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5" name="Rectangle 70"/>
          <p:cNvSpPr>
            <a:spLocks noChangeArrowheads="1"/>
          </p:cNvSpPr>
          <p:nvPr/>
        </p:nvSpPr>
        <p:spPr bwMode="auto">
          <a:xfrm rot="16200000">
            <a:off x="2895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6" name="Rectangle 59"/>
          <p:cNvSpPr>
            <a:spLocks noChangeArrowheads="1"/>
          </p:cNvSpPr>
          <p:nvPr/>
        </p:nvSpPr>
        <p:spPr bwMode="auto">
          <a:xfrm rot="16200000">
            <a:off x="3039817" y="546942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97" name="Rectangle 60"/>
          <p:cNvSpPr>
            <a:spLocks noChangeArrowheads="1"/>
          </p:cNvSpPr>
          <p:nvPr/>
        </p:nvSpPr>
        <p:spPr bwMode="auto">
          <a:xfrm rot="16200000">
            <a:off x="3039817" y="5325412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8" name="Rectangle 61"/>
          <p:cNvSpPr>
            <a:spLocks noChangeArrowheads="1"/>
          </p:cNvSpPr>
          <p:nvPr/>
        </p:nvSpPr>
        <p:spPr bwMode="auto">
          <a:xfrm rot="16200000">
            <a:off x="3039817" y="5181411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99" name="Rectangle 62"/>
          <p:cNvSpPr>
            <a:spLocks noChangeArrowheads="1"/>
          </p:cNvSpPr>
          <p:nvPr/>
        </p:nvSpPr>
        <p:spPr bwMode="auto">
          <a:xfrm rot="16200000">
            <a:off x="3039817" y="503738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0" name="Rectangle 63"/>
          <p:cNvSpPr>
            <a:spLocks noChangeArrowheads="1"/>
          </p:cNvSpPr>
          <p:nvPr/>
        </p:nvSpPr>
        <p:spPr bwMode="auto">
          <a:xfrm rot="16200000">
            <a:off x="3039817" y="4893364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1" name="Rectangle 65"/>
          <p:cNvSpPr>
            <a:spLocks noChangeArrowheads="1"/>
          </p:cNvSpPr>
          <p:nvPr/>
        </p:nvSpPr>
        <p:spPr bwMode="auto">
          <a:xfrm rot="16200000">
            <a:off x="3039817" y="4461316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2" name="Rectangle 66"/>
          <p:cNvSpPr>
            <a:spLocks noChangeArrowheads="1"/>
          </p:cNvSpPr>
          <p:nvPr/>
        </p:nvSpPr>
        <p:spPr bwMode="auto">
          <a:xfrm rot="16200000">
            <a:off x="3039817" y="4173284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3" name="Rectangle 67"/>
          <p:cNvSpPr>
            <a:spLocks noChangeArrowheads="1"/>
          </p:cNvSpPr>
          <p:nvPr/>
        </p:nvSpPr>
        <p:spPr bwMode="auto">
          <a:xfrm rot="16200000">
            <a:off x="3039817" y="3885435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4" name="Rectangle 69"/>
          <p:cNvSpPr>
            <a:spLocks noChangeArrowheads="1"/>
          </p:cNvSpPr>
          <p:nvPr/>
        </p:nvSpPr>
        <p:spPr bwMode="auto">
          <a:xfrm rot="16200000">
            <a:off x="3039817" y="431730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5" name="Rectangle 70"/>
          <p:cNvSpPr>
            <a:spLocks noChangeArrowheads="1"/>
          </p:cNvSpPr>
          <p:nvPr/>
        </p:nvSpPr>
        <p:spPr bwMode="auto">
          <a:xfrm rot="16200000">
            <a:off x="3039817" y="402999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6" name="Rectangle 59"/>
          <p:cNvSpPr>
            <a:spLocks noChangeArrowheads="1"/>
          </p:cNvSpPr>
          <p:nvPr/>
        </p:nvSpPr>
        <p:spPr bwMode="auto">
          <a:xfrm rot="16200000">
            <a:off x="3183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107" name="Rectangle 60"/>
          <p:cNvSpPr>
            <a:spLocks noChangeArrowheads="1"/>
          </p:cNvSpPr>
          <p:nvPr/>
        </p:nvSpPr>
        <p:spPr bwMode="auto">
          <a:xfrm rot="16200000">
            <a:off x="3183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8" name="Rectangle 61"/>
          <p:cNvSpPr>
            <a:spLocks noChangeArrowheads="1"/>
          </p:cNvSpPr>
          <p:nvPr/>
        </p:nvSpPr>
        <p:spPr bwMode="auto">
          <a:xfrm rot="16200000">
            <a:off x="3183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09" name="Rectangle 62"/>
          <p:cNvSpPr>
            <a:spLocks noChangeArrowheads="1"/>
          </p:cNvSpPr>
          <p:nvPr/>
        </p:nvSpPr>
        <p:spPr bwMode="auto">
          <a:xfrm rot="16200000">
            <a:off x="3183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0" name="Rectangle 63"/>
          <p:cNvSpPr>
            <a:spLocks noChangeArrowheads="1"/>
          </p:cNvSpPr>
          <p:nvPr/>
        </p:nvSpPr>
        <p:spPr bwMode="auto">
          <a:xfrm rot="16200000">
            <a:off x="3183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1" name="Rectangle 65"/>
          <p:cNvSpPr>
            <a:spLocks noChangeArrowheads="1"/>
          </p:cNvSpPr>
          <p:nvPr/>
        </p:nvSpPr>
        <p:spPr bwMode="auto">
          <a:xfrm rot="16200000">
            <a:off x="3183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2" name="Rectangle 66"/>
          <p:cNvSpPr>
            <a:spLocks noChangeArrowheads="1"/>
          </p:cNvSpPr>
          <p:nvPr/>
        </p:nvSpPr>
        <p:spPr bwMode="auto">
          <a:xfrm rot="16200000">
            <a:off x="3183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3" name="Rectangle 67"/>
          <p:cNvSpPr>
            <a:spLocks noChangeArrowheads="1"/>
          </p:cNvSpPr>
          <p:nvPr/>
        </p:nvSpPr>
        <p:spPr bwMode="auto">
          <a:xfrm rot="16200000">
            <a:off x="3183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4" name="Rectangle 69"/>
          <p:cNvSpPr>
            <a:spLocks noChangeArrowheads="1"/>
          </p:cNvSpPr>
          <p:nvPr/>
        </p:nvSpPr>
        <p:spPr bwMode="auto">
          <a:xfrm rot="16200000">
            <a:off x="3183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5" name="Rectangle 70"/>
          <p:cNvSpPr>
            <a:spLocks noChangeArrowheads="1"/>
          </p:cNvSpPr>
          <p:nvPr/>
        </p:nvSpPr>
        <p:spPr bwMode="auto">
          <a:xfrm rot="16200000">
            <a:off x="3183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6" name="Rectangle 59"/>
          <p:cNvSpPr>
            <a:spLocks noChangeArrowheads="1"/>
          </p:cNvSpPr>
          <p:nvPr/>
        </p:nvSpPr>
        <p:spPr bwMode="auto">
          <a:xfrm rot="16200000">
            <a:off x="3471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117" name="Rectangle 60"/>
          <p:cNvSpPr>
            <a:spLocks noChangeArrowheads="1"/>
          </p:cNvSpPr>
          <p:nvPr/>
        </p:nvSpPr>
        <p:spPr bwMode="auto">
          <a:xfrm rot="16200000">
            <a:off x="3471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8" name="Rectangle 61"/>
          <p:cNvSpPr>
            <a:spLocks noChangeArrowheads="1"/>
          </p:cNvSpPr>
          <p:nvPr/>
        </p:nvSpPr>
        <p:spPr bwMode="auto">
          <a:xfrm rot="16200000">
            <a:off x="3471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19" name="Rectangle 62"/>
          <p:cNvSpPr>
            <a:spLocks noChangeArrowheads="1"/>
          </p:cNvSpPr>
          <p:nvPr/>
        </p:nvSpPr>
        <p:spPr bwMode="auto">
          <a:xfrm rot="16200000">
            <a:off x="3471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0" name="Rectangle 63"/>
          <p:cNvSpPr>
            <a:spLocks noChangeArrowheads="1"/>
          </p:cNvSpPr>
          <p:nvPr/>
        </p:nvSpPr>
        <p:spPr bwMode="auto">
          <a:xfrm rot="16200000">
            <a:off x="3471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1" name="Rectangle 65"/>
          <p:cNvSpPr>
            <a:spLocks noChangeArrowheads="1"/>
          </p:cNvSpPr>
          <p:nvPr/>
        </p:nvSpPr>
        <p:spPr bwMode="auto">
          <a:xfrm rot="16200000">
            <a:off x="3471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2" name="Rectangle 66"/>
          <p:cNvSpPr>
            <a:spLocks noChangeArrowheads="1"/>
          </p:cNvSpPr>
          <p:nvPr/>
        </p:nvSpPr>
        <p:spPr bwMode="auto">
          <a:xfrm rot="16200000">
            <a:off x="3471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3" name="Rectangle 67"/>
          <p:cNvSpPr>
            <a:spLocks noChangeArrowheads="1"/>
          </p:cNvSpPr>
          <p:nvPr/>
        </p:nvSpPr>
        <p:spPr bwMode="auto">
          <a:xfrm rot="16200000">
            <a:off x="3471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4" name="Rectangle 69"/>
          <p:cNvSpPr>
            <a:spLocks noChangeArrowheads="1"/>
          </p:cNvSpPr>
          <p:nvPr/>
        </p:nvSpPr>
        <p:spPr bwMode="auto">
          <a:xfrm rot="16200000">
            <a:off x="3471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5" name="Rectangle 70"/>
          <p:cNvSpPr>
            <a:spLocks noChangeArrowheads="1"/>
          </p:cNvSpPr>
          <p:nvPr/>
        </p:nvSpPr>
        <p:spPr bwMode="auto">
          <a:xfrm rot="16200000">
            <a:off x="3471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6" name="Rectangle 59"/>
          <p:cNvSpPr>
            <a:spLocks noChangeArrowheads="1"/>
          </p:cNvSpPr>
          <p:nvPr/>
        </p:nvSpPr>
        <p:spPr bwMode="auto">
          <a:xfrm rot="16200000">
            <a:off x="3327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127" name="Rectangle 60"/>
          <p:cNvSpPr>
            <a:spLocks noChangeArrowheads="1"/>
          </p:cNvSpPr>
          <p:nvPr/>
        </p:nvSpPr>
        <p:spPr bwMode="auto">
          <a:xfrm rot="16200000">
            <a:off x="3327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8" name="Rectangle 61"/>
          <p:cNvSpPr>
            <a:spLocks noChangeArrowheads="1"/>
          </p:cNvSpPr>
          <p:nvPr/>
        </p:nvSpPr>
        <p:spPr bwMode="auto">
          <a:xfrm rot="16200000">
            <a:off x="3327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29" name="Rectangle 62"/>
          <p:cNvSpPr>
            <a:spLocks noChangeArrowheads="1"/>
          </p:cNvSpPr>
          <p:nvPr/>
        </p:nvSpPr>
        <p:spPr bwMode="auto">
          <a:xfrm rot="16200000">
            <a:off x="3327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0" name="Rectangle 63"/>
          <p:cNvSpPr>
            <a:spLocks noChangeArrowheads="1"/>
          </p:cNvSpPr>
          <p:nvPr/>
        </p:nvSpPr>
        <p:spPr bwMode="auto">
          <a:xfrm rot="16200000">
            <a:off x="3327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1" name="Rectangle 65"/>
          <p:cNvSpPr>
            <a:spLocks noChangeArrowheads="1"/>
          </p:cNvSpPr>
          <p:nvPr/>
        </p:nvSpPr>
        <p:spPr bwMode="auto">
          <a:xfrm rot="16200000">
            <a:off x="3327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2" name="Rectangle 66"/>
          <p:cNvSpPr>
            <a:spLocks noChangeArrowheads="1"/>
          </p:cNvSpPr>
          <p:nvPr/>
        </p:nvSpPr>
        <p:spPr bwMode="auto">
          <a:xfrm rot="16200000">
            <a:off x="3327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3" name="Rectangle 67"/>
          <p:cNvSpPr>
            <a:spLocks noChangeArrowheads="1"/>
          </p:cNvSpPr>
          <p:nvPr/>
        </p:nvSpPr>
        <p:spPr bwMode="auto">
          <a:xfrm rot="16200000">
            <a:off x="3327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4" name="Rectangle 69"/>
          <p:cNvSpPr>
            <a:spLocks noChangeArrowheads="1"/>
          </p:cNvSpPr>
          <p:nvPr/>
        </p:nvSpPr>
        <p:spPr bwMode="auto">
          <a:xfrm rot="16200000">
            <a:off x="3327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5" name="Rectangle 70"/>
          <p:cNvSpPr>
            <a:spLocks noChangeArrowheads="1"/>
          </p:cNvSpPr>
          <p:nvPr/>
        </p:nvSpPr>
        <p:spPr bwMode="auto">
          <a:xfrm rot="16200000">
            <a:off x="3327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6" name="Rectangle 59"/>
          <p:cNvSpPr>
            <a:spLocks noChangeArrowheads="1"/>
          </p:cNvSpPr>
          <p:nvPr/>
        </p:nvSpPr>
        <p:spPr bwMode="auto">
          <a:xfrm rot="16200000">
            <a:off x="2607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137" name="Rectangle 60"/>
          <p:cNvSpPr>
            <a:spLocks noChangeArrowheads="1"/>
          </p:cNvSpPr>
          <p:nvPr/>
        </p:nvSpPr>
        <p:spPr bwMode="auto">
          <a:xfrm rot="16200000">
            <a:off x="2607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8" name="Rectangle 61"/>
          <p:cNvSpPr>
            <a:spLocks noChangeArrowheads="1"/>
          </p:cNvSpPr>
          <p:nvPr/>
        </p:nvSpPr>
        <p:spPr bwMode="auto">
          <a:xfrm rot="16200000">
            <a:off x="2607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39" name="Rectangle 62"/>
          <p:cNvSpPr>
            <a:spLocks noChangeArrowheads="1"/>
          </p:cNvSpPr>
          <p:nvPr/>
        </p:nvSpPr>
        <p:spPr bwMode="auto">
          <a:xfrm rot="16200000">
            <a:off x="2607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0" name="Rectangle 63"/>
          <p:cNvSpPr>
            <a:spLocks noChangeArrowheads="1"/>
          </p:cNvSpPr>
          <p:nvPr/>
        </p:nvSpPr>
        <p:spPr bwMode="auto">
          <a:xfrm rot="16200000">
            <a:off x="2607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1" name="Rectangle 65"/>
          <p:cNvSpPr>
            <a:spLocks noChangeArrowheads="1"/>
          </p:cNvSpPr>
          <p:nvPr/>
        </p:nvSpPr>
        <p:spPr bwMode="auto">
          <a:xfrm rot="16200000">
            <a:off x="2607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2" name="Rectangle 66"/>
          <p:cNvSpPr>
            <a:spLocks noChangeArrowheads="1"/>
          </p:cNvSpPr>
          <p:nvPr/>
        </p:nvSpPr>
        <p:spPr bwMode="auto">
          <a:xfrm rot="16200000">
            <a:off x="2607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3" name="Rectangle 67"/>
          <p:cNvSpPr>
            <a:spLocks noChangeArrowheads="1"/>
          </p:cNvSpPr>
          <p:nvPr/>
        </p:nvSpPr>
        <p:spPr bwMode="auto">
          <a:xfrm rot="16200000">
            <a:off x="2607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4" name="Rectangle 69"/>
          <p:cNvSpPr>
            <a:spLocks noChangeArrowheads="1"/>
          </p:cNvSpPr>
          <p:nvPr/>
        </p:nvSpPr>
        <p:spPr bwMode="auto">
          <a:xfrm rot="16200000">
            <a:off x="2607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5" name="Rectangle 70"/>
          <p:cNvSpPr>
            <a:spLocks noChangeArrowheads="1"/>
          </p:cNvSpPr>
          <p:nvPr/>
        </p:nvSpPr>
        <p:spPr bwMode="auto">
          <a:xfrm rot="16200000">
            <a:off x="2607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6" name="Rectangle 59"/>
          <p:cNvSpPr>
            <a:spLocks noChangeArrowheads="1"/>
          </p:cNvSpPr>
          <p:nvPr/>
        </p:nvSpPr>
        <p:spPr bwMode="auto">
          <a:xfrm rot="16200000">
            <a:off x="361581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147" name="Rectangle 60"/>
          <p:cNvSpPr>
            <a:spLocks noChangeArrowheads="1"/>
          </p:cNvSpPr>
          <p:nvPr/>
        </p:nvSpPr>
        <p:spPr bwMode="auto">
          <a:xfrm rot="16200000">
            <a:off x="361581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8" name="Rectangle 61"/>
          <p:cNvSpPr>
            <a:spLocks noChangeArrowheads="1"/>
          </p:cNvSpPr>
          <p:nvPr/>
        </p:nvSpPr>
        <p:spPr bwMode="auto">
          <a:xfrm rot="16200000">
            <a:off x="361581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49" name="Rectangle 62"/>
          <p:cNvSpPr>
            <a:spLocks noChangeArrowheads="1"/>
          </p:cNvSpPr>
          <p:nvPr/>
        </p:nvSpPr>
        <p:spPr bwMode="auto">
          <a:xfrm rot="16200000">
            <a:off x="361581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0" name="Rectangle 63"/>
          <p:cNvSpPr>
            <a:spLocks noChangeArrowheads="1"/>
          </p:cNvSpPr>
          <p:nvPr/>
        </p:nvSpPr>
        <p:spPr bwMode="auto">
          <a:xfrm rot="16200000">
            <a:off x="361581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1" name="Rectangle 65"/>
          <p:cNvSpPr>
            <a:spLocks noChangeArrowheads="1"/>
          </p:cNvSpPr>
          <p:nvPr/>
        </p:nvSpPr>
        <p:spPr bwMode="auto">
          <a:xfrm rot="16200000">
            <a:off x="361581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2" name="Rectangle 66"/>
          <p:cNvSpPr>
            <a:spLocks noChangeArrowheads="1"/>
          </p:cNvSpPr>
          <p:nvPr/>
        </p:nvSpPr>
        <p:spPr bwMode="auto">
          <a:xfrm rot="16200000">
            <a:off x="361581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3" name="Rectangle 67"/>
          <p:cNvSpPr>
            <a:spLocks noChangeArrowheads="1"/>
          </p:cNvSpPr>
          <p:nvPr/>
        </p:nvSpPr>
        <p:spPr bwMode="auto">
          <a:xfrm rot="16200000">
            <a:off x="361581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4" name="Rectangle 69"/>
          <p:cNvSpPr>
            <a:spLocks noChangeArrowheads="1"/>
          </p:cNvSpPr>
          <p:nvPr/>
        </p:nvSpPr>
        <p:spPr bwMode="auto">
          <a:xfrm rot="16200000">
            <a:off x="361581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5" name="Rectangle 70"/>
          <p:cNvSpPr>
            <a:spLocks noChangeArrowheads="1"/>
          </p:cNvSpPr>
          <p:nvPr/>
        </p:nvSpPr>
        <p:spPr bwMode="auto">
          <a:xfrm rot="16200000">
            <a:off x="361581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6" name="Rectangle 64"/>
          <p:cNvSpPr>
            <a:spLocks noChangeArrowheads="1"/>
          </p:cNvSpPr>
          <p:nvPr/>
        </p:nvSpPr>
        <p:spPr bwMode="auto">
          <a:xfrm rot="16200000">
            <a:off x="2607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7" name="Rectangle 65"/>
          <p:cNvSpPr>
            <a:spLocks noChangeArrowheads="1"/>
          </p:cNvSpPr>
          <p:nvPr/>
        </p:nvSpPr>
        <p:spPr bwMode="auto">
          <a:xfrm rot="16200000">
            <a:off x="2607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8" name="Rectangle 64"/>
          <p:cNvSpPr>
            <a:spLocks noChangeArrowheads="1"/>
          </p:cNvSpPr>
          <p:nvPr/>
        </p:nvSpPr>
        <p:spPr bwMode="auto">
          <a:xfrm rot="16200000">
            <a:off x="2751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59" name="Rectangle 65"/>
          <p:cNvSpPr>
            <a:spLocks noChangeArrowheads="1"/>
          </p:cNvSpPr>
          <p:nvPr/>
        </p:nvSpPr>
        <p:spPr bwMode="auto">
          <a:xfrm rot="16200000">
            <a:off x="2751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0" name="Rectangle 64"/>
          <p:cNvSpPr>
            <a:spLocks noChangeArrowheads="1"/>
          </p:cNvSpPr>
          <p:nvPr/>
        </p:nvSpPr>
        <p:spPr bwMode="auto">
          <a:xfrm rot="16200000">
            <a:off x="2895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1" name="Rectangle 68"/>
          <p:cNvSpPr>
            <a:spLocks noChangeArrowheads="1"/>
          </p:cNvSpPr>
          <p:nvPr/>
        </p:nvSpPr>
        <p:spPr bwMode="auto">
          <a:xfrm rot="16200000">
            <a:off x="2895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2" name="Rectangle 64"/>
          <p:cNvSpPr>
            <a:spLocks noChangeArrowheads="1"/>
          </p:cNvSpPr>
          <p:nvPr/>
        </p:nvSpPr>
        <p:spPr bwMode="auto">
          <a:xfrm rot="16200000">
            <a:off x="3327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3" name="Rectangle 68"/>
          <p:cNvSpPr>
            <a:spLocks noChangeArrowheads="1"/>
          </p:cNvSpPr>
          <p:nvPr/>
        </p:nvSpPr>
        <p:spPr bwMode="auto">
          <a:xfrm rot="16200000">
            <a:off x="3327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4" name="Rectangle 64"/>
          <p:cNvSpPr>
            <a:spLocks noChangeArrowheads="1"/>
          </p:cNvSpPr>
          <p:nvPr/>
        </p:nvSpPr>
        <p:spPr bwMode="auto">
          <a:xfrm rot="16200000">
            <a:off x="3039817" y="474934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5" name="Rectangle 68"/>
          <p:cNvSpPr>
            <a:spLocks noChangeArrowheads="1"/>
          </p:cNvSpPr>
          <p:nvPr/>
        </p:nvSpPr>
        <p:spPr bwMode="auto">
          <a:xfrm rot="16200000">
            <a:off x="3039817" y="4605332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6" name="Rectangle 64"/>
          <p:cNvSpPr>
            <a:spLocks noChangeArrowheads="1"/>
          </p:cNvSpPr>
          <p:nvPr/>
        </p:nvSpPr>
        <p:spPr bwMode="auto">
          <a:xfrm rot="16200000">
            <a:off x="3183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7" name="Rectangle 68"/>
          <p:cNvSpPr>
            <a:spLocks noChangeArrowheads="1"/>
          </p:cNvSpPr>
          <p:nvPr/>
        </p:nvSpPr>
        <p:spPr bwMode="auto">
          <a:xfrm rot="16200000">
            <a:off x="3183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8" name="Rectangle 64"/>
          <p:cNvSpPr>
            <a:spLocks noChangeArrowheads="1"/>
          </p:cNvSpPr>
          <p:nvPr/>
        </p:nvSpPr>
        <p:spPr bwMode="auto">
          <a:xfrm rot="16200000">
            <a:off x="3615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69" name="Rectangle 68"/>
          <p:cNvSpPr>
            <a:spLocks noChangeArrowheads="1"/>
          </p:cNvSpPr>
          <p:nvPr/>
        </p:nvSpPr>
        <p:spPr bwMode="auto">
          <a:xfrm rot="16200000">
            <a:off x="3615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70" name="Rectangle 64"/>
          <p:cNvSpPr>
            <a:spLocks noChangeArrowheads="1"/>
          </p:cNvSpPr>
          <p:nvPr/>
        </p:nvSpPr>
        <p:spPr bwMode="auto">
          <a:xfrm rot="16200000">
            <a:off x="347181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71" name="Rectangle 68"/>
          <p:cNvSpPr>
            <a:spLocks noChangeArrowheads="1"/>
          </p:cNvSpPr>
          <p:nvPr/>
        </p:nvSpPr>
        <p:spPr bwMode="auto">
          <a:xfrm rot="16200000">
            <a:off x="347181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72" name="Line 313"/>
          <p:cNvSpPr>
            <a:spLocks noChangeShapeType="1"/>
          </p:cNvSpPr>
          <p:nvPr/>
        </p:nvSpPr>
        <p:spPr bwMode="auto">
          <a:xfrm flipV="1">
            <a:off x="1684714" y="3754189"/>
            <a:ext cx="0" cy="360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73" name="Line 313"/>
          <p:cNvSpPr>
            <a:spLocks noChangeShapeType="1"/>
          </p:cNvSpPr>
          <p:nvPr/>
        </p:nvSpPr>
        <p:spPr bwMode="auto">
          <a:xfrm rot="5400000" flipV="1">
            <a:off x="3508974" y="5488348"/>
            <a:ext cx="0" cy="360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74" name="テキスト ボックス 173"/>
          <p:cNvSpPr txBox="1"/>
          <p:nvPr/>
        </p:nvSpPr>
        <p:spPr>
          <a:xfrm>
            <a:off x="1386905" y="3507842"/>
            <a:ext cx="663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Freq.</a:t>
            </a:r>
            <a:endParaRPr kumimoji="1" lang="ja-JP" altLang="en-US" dirty="0"/>
          </a:p>
        </p:txBody>
      </p:sp>
      <p:sp>
        <p:nvSpPr>
          <p:cNvPr id="175" name="テキスト ボックス 174"/>
          <p:cNvSpPr txBox="1"/>
          <p:nvPr/>
        </p:nvSpPr>
        <p:spPr>
          <a:xfrm>
            <a:off x="3184958" y="5635903"/>
            <a:ext cx="632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Time</a:t>
            </a:r>
            <a:endParaRPr lang="ja-JP" altLang="en-US" dirty="0"/>
          </a:p>
        </p:txBody>
      </p:sp>
      <p:sp>
        <p:nvSpPr>
          <p:cNvPr id="176" name="Rectangle 59"/>
          <p:cNvSpPr>
            <a:spLocks noChangeArrowheads="1"/>
          </p:cNvSpPr>
          <p:nvPr/>
        </p:nvSpPr>
        <p:spPr bwMode="auto">
          <a:xfrm rot="16200000">
            <a:off x="4325092" y="5459903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177" name="Rectangle 60"/>
          <p:cNvSpPr>
            <a:spLocks noChangeArrowheads="1"/>
          </p:cNvSpPr>
          <p:nvPr/>
        </p:nvSpPr>
        <p:spPr bwMode="auto">
          <a:xfrm rot="16200000">
            <a:off x="4325092" y="5315887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78" name="Rectangle 61"/>
          <p:cNvSpPr>
            <a:spLocks noChangeArrowheads="1"/>
          </p:cNvSpPr>
          <p:nvPr/>
        </p:nvSpPr>
        <p:spPr bwMode="auto">
          <a:xfrm rot="16200000">
            <a:off x="4325092" y="5171886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79" name="Rectangle 62"/>
          <p:cNvSpPr>
            <a:spLocks noChangeArrowheads="1"/>
          </p:cNvSpPr>
          <p:nvPr/>
        </p:nvSpPr>
        <p:spPr bwMode="auto">
          <a:xfrm rot="16200000">
            <a:off x="4325092" y="5027855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0" name="Rectangle 63"/>
          <p:cNvSpPr>
            <a:spLocks noChangeArrowheads="1"/>
          </p:cNvSpPr>
          <p:nvPr/>
        </p:nvSpPr>
        <p:spPr bwMode="auto">
          <a:xfrm rot="16200000">
            <a:off x="4325092" y="4883839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1" name="Rectangle 64"/>
          <p:cNvSpPr>
            <a:spLocks noChangeArrowheads="1"/>
          </p:cNvSpPr>
          <p:nvPr/>
        </p:nvSpPr>
        <p:spPr bwMode="auto">
          <a:xfrm rot="16200000">
            <a:off x="4325092" y="4739823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2" name="Rectangle 65"/>
          <p:cNvSpPr>
            <a:spLocks noChangeArrowheads="1"/>
          </p:cNvSpPr>
          <p:nvPr/>
        </p:nvSpPr>
        <p:spPr bwMode="auto">
          <a:xfrm rot="16200000">
            <a:off x="4325092" y="4595807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3" name="Rectangle 66"/>
          <p:cNvSpPr>
            <a:spLocks noChangeArrowheads="1"/>
          </p:cNvSpPr>
          <p:nvPr/>
        </p:nvSpPr>
        <p:spPr bwMode="auto">
          <a:xfrm rot="16200000">
            <a:off x="4325092" y="4451791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4" name="Rectangle 67"/>
          <p:cNvSpPr>
            <a:spLocks noChangeArrowheads="1"/>
          </p:cNvSpPr>
          <p:nvPr/>
        </p:nvSpPr>
        <p:spPr bwMode="auto">
          <a:xfrm rot="16200000">
            <a:off x="4325092" y="4307775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5" name="Rectangle 68"/>
          <p:cNvSpPr>
            <a:spLocks noChangeArrowheads="1"/>
          </p:cNvSpPr>
          <p:nvPr/>
        </p:nvSpPr>
        <p:spPr bwMode="auto">
          <a:xfrm rot="16200000">
            <a:off x="4325092" y="4163759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6" name="Rectangle 69"/>
          <p:cNvSpPr>
            <a:spLocks noChangeArrowheads="1"/>
          </p:cNvSpPr>
          <p:nvPr/>
        </p:nvSpPr>
        <p:spPr bwMode="auto">
          <a:xfrm rot="16200000">
            <a:off x="4325092" y="387591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7" name="Rectangle 70"/>
          <p:cNvSpPr>
            <a:spLocks noChangeArrowheads="1"/>
          </p:cNvSpPr>
          <p:nvPr/>
        </p:nvSpPr>
        <p:spPr bwMode="auto">
          <a:xfrm rot="16200000">
            <a:off x="4325092" y="4020473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88" name="Rectangle 59"/>
          <p:cNvSpPr>
            <a:spLocks noChangeArrowheads="1"/>
          </p:cNvSpPr>
          <p:nvPr/>
        </p:nvSpPr>
        <p:spPr bwMode="auto">
          <a:xfrm rot="16200000">
            <a:off x="4469092" y="5459903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189" name="Rectangle 60"/>
          <p:cNvSpPr>
            <a:spLocks noChangeArrowheads="1"/>
          </p:cNvSpPr>
          <p:nvPr/>
        </p:nvSpPr>
        <p:spPr bwMode="auto">
          <a:xfrm rot="16200000">
            <a:off x="4469092" y="5315887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0" name="Rectangle 61"/>
          <p:cNvSpPr>
            <a:spLocks noChangeArrowheads="1"/>
          </p:cNvSpPr>
          <p:nvPr/>
        </p:nvSpPr>
        <p:spPr bwMode="auto">
          <a:xfrm rot="16200000">
            <a:off x="4469092" y="5171886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1" name="Rectangle 62"/>
          <p:cNvSpPr>
            <a:spLocks noChangeArrowheads="1"/>
          </p:cNvSpPr>
          <p:nvPr/>
        </p:nvSpPr>
        <p:spPr bwMode="auto">
          <a:xfrm rot="16200000">
            <a:off x="4469092" y="5027855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2" name="Rectangle 63"/>
          <p:cNvSpPr>
            <a:spLocks noChangeArrowheads="1"/>
          </p:cNvSpPr>
          <p:nvPr/>
        </p:nvSpPr>
        <p:spPr bwMode="auto">
          <a:xfrm rot="16200000">
            <a:off x="4469092" y="4883839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3" name="Rectangle 64"/>
          <p:cNvSpPr>
            <a:spLocks noChangeArrowheads="1"/>
          </p:cNvSpPr>
          <p:nvPr/>
        </p:nvSpPr>
        <p:spPr bwMode="auto">
          <a:xfrm rot="16200000">
            <a:off x="4469092" y="4739823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4" name="Rectangle 65"/>
          <p:cNvSpPr>
            <a:spLocks noChangeArrowheads="1"/>
          </p:cNvSpPr>
          <p:nvPr/>
        </p:nvSpPr>
        <p:spPr bwMode="auto">
          <a:xfrm rot="16200000">
            <a:off x="4469092" y="4595807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5" name="Rectangle 66"/>
          <p:cNvSpPr>
            <a:spLocks noChangeArrowheads="1"/>
          </p:cNvSpPr>
          <p:nvPr/>
        </p:nvSpPr>
        <p:spPr bwMode="auto">
          <a:xfrm rot="16200000">
            <a:off x="4469092" y="4451791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6" name="Rectangle 67"/>
          <p:cNvSpPr>
            <a:spLocks noChangeArrowheads="1"/>
          </p:cNvSpPr>
          <p:nvPr/>
        </p:nvSpPr>
        <p:spPr bwMode="auto">
          <a:xfrm rot="16200000">
            <a:off x="4469092" y="4163759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7" name="Rectangle 68"/>
          <p:cNvSpPr>
            <a:spLocks noChangeArrowheads="1"/>
          </p:cNvSpPr>
          <p:nvPr/>
        </p:nvSpPr>
        <p:spPr bwMode="auto">
          <a:xfrm rot="16200000">
            <a:off x="4469092" y="4307775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8" name="Rectangle 69"/>
          <p:cNvSpPr>
            <a:spLocks noChangeArrowheads="1"/>
          </p:cNvSpPr>
          <p:nvPr/>
        </p:nvSpPr>
        <p:spPr bwMode="auto">
          <a:xfrm rot="16200000">
            <a:off x="4469092" y="4020473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199" name="Rectangle 70"/>
          <p:cNvSpPr>
            <a:spLocks noChangeArrowheads="1"/>
          </p:cNvSpPr>
          <p:nvPr/>
        </p:nvSpPr>
        <p:spPr bwMode="auto">
          <a:xfrm rot="16200000">
            <a:off x="4469092" y="387591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0" name="Rectangle 59"/>
          <p:cNvSpPr>
            <a:spLocks noChangeArrowheads="1"/>
          </p:cNvSpPr>
          <p:nvPr/>
        </p:nvSpPr>
        <p:spPr bwMode="auto">
          <a:xfrm rot="16200000">
            <a:off x="4613092" y="5459903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01" name="Rectangle 60"/>
          <p:cNvSpPr>
            <a:spLocks noChangeArrowheads="1"/>
          </p:cNvSpPr>
          <p:nvPr/>
        </p:nvSpPr>
        <p:spPr bwMode="auto">
          <a:xfrm rot="16200000">
            <a:off x="4613092" y="5315887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2" name="Rectangle 61"/>
          <p:cNvSpPr>
            <a:spLocks noChangeArrowheads="1"/>
          </p:cNvSpPr>
          <p:nvPr/>
        </p:nvSpPr>
        <p:spPr bwMode="auto">
          <a:xfrm rot="16200000">
            <a:off x="4613092" y="5171886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3" name="Rectangle 62"/>
          <p:cNvSpPr>
            <a:spLocks noChangeArrowheads="1"/>
          </p:cNvSpPr>
          <p:nvPr/>
        </p:nvSpPr>
        <p:spPr bwMode="auto">
          <a:xfrm rot="16200000">
            <a:off x="4613092" y="5027855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4" name="Rectangle 63"/>
          <p:cNvSpPr>
            <a:spLocks noChangeArrowheads="1"/>
          </p:cNvSpPr>
          <p:nvPr/>
        </p:nvSpPr>
        <p:spPr bwMode="auto">
          <a:xfrm rot="16200000">
            <a:off x="4613092" y="4883839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5" name="Rectangle 64"/>
          <p:cNvSpPr>
            <a:spLocks noChangeArrowheads="1"/>
          </p:cNvSpPr>
          <p:nvPr/>
        </p:nvSpPr>
        <p:spPr bwMode="auto">
          <a:xfrm rot="16200000">
            <a:off x="4613092" y="4739823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6" name="Rectangle 65"/>
          <p:cNvSpPr>
            <a:spLocks noChangeArrowheads="1"/>
          </p:cNvSpPr>
          <p:nvPr/>
        </p:nvSpPr>
        <p:spPr bwMode="auto">
          <a:xfrm rot="16200000">
            <a:off x="4613092" y="4451791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7" name="Rectangle 66"/>
          <p:cNvSpPr>
            <a:spLocks noChangeArrowheads="1"/>
          </p:cNvSpPr>
          <p:nvPr/>
        </p:nvSpPr>
        <p:spPr bwMode="auto">
          <a:xfrm rot="16200000">
            <a:off x="4613092" y="4163759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8" name="Rectangle 67"/>
          <p:cNvSpPr>
            <a:spLocks noChangeArrowheads="1"/>
          </p:cNvSpPr>
          <p:nvPr/>
        </p:nvSpPr>
        <p:spPr bwMode="auto">
          <a:xfrm rot="16200000">
            <a:off x="4613092" y="3875910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09" name="Rectangle 68"/>
          <p:cNvSpPr>
            <a:spLocks noChangeArrowheads="1"/>
          </p:cNvSpPr>
          <p:nvPr/>
        </p:nvSpPr>
        <p:spPr bwMode="auto">
          <a:xfrm rot="16200000">
            <a:off x="4613092" y="4595807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0" name="Rectangle 69"/>
          <p:cNvSpPr>
            <a:spLocks noChangeArrowheads="1"/>
          </p:cNvSpPr>
          <p:nvPr/>
        </p:nvSpPr>
        <p:spPr bwMode="auto">
          <a:xfrm rot="16200000">
            <a:off x="4613092" y="4307775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1" name="Rectangle 70"/>
          <p:cNvSpPr>
            <a:spLocks noChangeArrowheads="1"/>
          </p:cNvSpPr>
          <p:nvPr/>
        </p:nvSpPr>
        <p:spPr bwMode="auto">
          <a:xfrm rot="16200000">
            <a:off x="4613092" y="4020473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2" name="Rectangle 59"/>
          <p:cNvSpPr>
            <a:spLocks noChangeArrowheads="1"/>
          </p:cNvSpPr>
          <p:nvPr/>
        </p:nvSpPr>
        <p:spPr bwMode="auto">
          <a:xfrm rot="16200000">
            <a:off x="5045092" y="545990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13" name="Rectangle 60"/>
          <p:cNvSpPr>
            <a:spLocks noChangeArrowheads="1"/>
          </p:cNvSpPr>
          <p:nvPr/>
        </p:nvSpPr>
        <p:spPr bwMode="auto">
          <a:xfrm rot="16200000">
            <a:off x="5045092" y="531588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4" name="Rectangle 61"/>
          <p:cNvSpPr>
            <a:spLocks noChangeArrowheads="1"/>
          </p:cNvSpPr>
          <p:nvPr/>
        </p:nvSpPr>
        <p:spPr bwMode="auto">
          <a:xfrm rot="16200000">
            <a:off x="5045092" y="517188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5" name="Rectangle 62"/>
          <p:cNvSpPr>
            <a:spLocks noChangeArrowheads="1"/>
          </p:cNvSpPr>
          <p:nvPr/>
        </p:nvSpPr>
        <p:spPr bwMode="auto">
          <a:xfrm rot="16200000">
            <a:off x="5045092" y="502785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6" name="Rectangle 63"/>
          <p:cNvSpPr>
            <a:spLocks noChangeArrowheads="1"/>
          </p:cNvSpPr>
          <p:nvPr/>
        </p:nvSpPr>
        <p:spPr bwMode="auto">
          <a:xfrm rot="16200000">
            <a:off x="5045092" y="488383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7" name="Rectangle 64"/>
          <p:cNvSpPr>
            <a:spLocks noChangeArrowheads="1"/>
          </p:cNvSpPr>
          <p:nvPr/>
        </p:nvSpPr>
        <p:spPr bwMode="auto">
          <a:xfrm rot="16200000">
            <a:off x="5045092" y="473982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8" name="Rectangle 65"/>
          <p:cNvSpPr>
            <a:spLocks noChangeArrowheads="1"/>
          </p:cNvSpPr>
          <p:nvPr/>
        </p:nvSpPr>
        <p:spPr bwMode="auto">
          <a:xfrm rot="16200000">
            <a:off x="5045092" y="445179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19" name="Rectangle 66"/>
          <p:cNvSpPr>
            <a:spLocks noChangeArrowheads="1"/>
          </p:cNvSpPr>
          <p:nvPr/>
        </p:nvSpPr>
        <p:spPr bwMode="auto">
          <a:xfrm rot="16200000">
            <a:off x="5045092" y="416375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0" name="Rectangle 67"/>
          <p:cNvSpPr>
            <a:spLocks noChangeArrowheads="1"/>
          </p:cNvSpPr>
          <p:nvPr/>
        </p:nvSpPr>
        <p:spPr bwMode="auto">
          <a:xfrm rot="16200000">
            <a:off x="5045092" y="387591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1" name="Rectangle 68"/>
          <p:cNvSpPr>
            <a:spLocks noChangeArrowheads="1"/>
          </p:cNvSpPr>
          <p:nvPr/>
        </p:nvSpPr>
        <p:spPr bwMode="auto">
          <a:xfrm rot="16200000">
            <a:off x="5045092" y="459580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2" name="Rectangle 69"/>
          <p:cNvSpPr>
            <a:spLocks noChangeArrowheads="1"/>
          </p:cNvSpPr>
          <p:nvPr/>
        </p:nvSpPr>
        <p:spPr bwMode="auto">
          <a:xfrm rot="16200000">
            <a:off x="5045092" y="430777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3" name="Rectangle 70"/>
          <p:cNvSpPr>
            <a:spLocks noChangeArrowheads="1"/>
          </p:cNvSpPr>
          <p:nvPr/>
        </p:nvSpPr>
        <p:spPr bwMode="auto">
          <a:xfrm rot="16200000">
            <a:off x="5045092" y="402047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4" name="Rectangle 59"/>
          <p:cNvSpPr>
            <a:spLocks noChangeArrowheads="1"/>
          </p:cNvSpPr>
          <p:nvPr/>
        </p:nvSpPr>
        <p:spPr bwMode="auto">
          <a:xfrm rot="16200000">
            <a:off x="4757092" y="545990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25" name="Rectangle 60"/>
          <p:cNvSpPr>
            <a:spLocks noChangeArrowheads="1"/>
          </p:cNvSpPr>
          <p:nvPr/>
        </p:nvSpPr>
        <p:spPr bwMode="auto">
          <a:xfrm rot="16200000">
            <a:off x="4757092" y="531588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6" name="Rectangle 61"/>
          <p:cNvSpPr>
            <a:spLocks noChangeArrowheads="1"/>
          </p:cNvSpPr>
          <p:nvPr/>
        </p:nvSpPr>
        <p:spPr bwMode="auto">
          <a:xfrm rot="16200000">
            <a:off x="4757092" y="517188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7" name="Rectangle 62"/>
          <p:cNvSpPr>
            <a:spLocks noChangeArrowheads="1"/>
          </p:cNvSpPr>
          <p:nvPr/>
        </p:nvSpPr>
        <p:spPr bwMode="auto">
          <a:xfrm rot="16200000">
            <a:off x="4757092" y="502785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8" name="Rectangle 63"/>
          <p:cNvSpPr>
            <a:spLocks noChangeArrowheads="1"/>
          </p:cNvSpPr>
          <p:nvPr/>
        </p:nvSpPr>
        <p:spPr bwMode="auto">
          <a:xfrm rot="16200000">
            <a:off x="4757092" y="488383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29" name="Rectangle 64"/>
          <p:cNvSpPr>
            <a:spLocks noChangeArrowheads="1"/>
          </p:cNvSpPr>
          <p:nvPr/>
        </p:nvSpPr>
        <p:spPr bwMode="auto">
          <a:xfrm rot="16200000">
            <a:off x="4757092" y="473982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0" name="Rectangle 65"/>
          <p:cNvSpPr>
            <a:spLocks noChangeArrowheads="1"/>
          </p:cNvSpPr>
          <p:nvPr/>
        </p:nvSpPr>
        <p:spPr bwMode="auto">
          <a:xfrm rot="16200000">
            <a:off x="4757092" y="445179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1" name="Rectangle 66"/>
          <p:cNvSpPr>
            <a:spLocks noChangeArrowheads="1"/>
          </p:cNvSpPr>
          <p:nvPr/>
        </p:nvSpPr>
        <p:spPr bwMode="auto">
          <a:xfrm rot="16200000">
            <a:off x="4757092" y="416375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2" name="Rectangle 67"/>
          <p:cNvSpPr>
            <a:spLocks noChangeArrowheads="1"/>
          </p:cNvSpPr>
          <p:nvPr/>
        </p:nvSpPr>
        <p:spPr bwMode="auto">
          <a:xfrm rot="16200000">
            <a:off x="4757092" y="387591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3" name="Rectangle 68"/>
          <p:cNvSpPr>
            <a:spLocks noChangeArrowheads="1"/>
          </p:cNvSpPr>
          <p:nvPr/>
        </p:nvSpPr>
        <p:spPr bwMode="auto">
          <a:xfrm rot="16200000">
            <a:off x="4757092" y="459580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4" name="Rectangle 69"/>
          <p:cNvSpPr>
            <a:spLocks noChangeArrowheads="1"/>
          </p:cNvSpPr>
          <p:nvPr/>
        </p:nvSpPr>
        <p:spPr bwMode="auto">
          <a:xfrm rot="16200000">
            <a:off x="4757092" y="430777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5" name="Rectangle 70"/>
          <p:cNvSpPr>
            <a:spLocks noChangeArrowheads="1"/>
          </p:cNvSpPr>
          <p:nvPr/>
        </p:nvSpPr>
        <p:spPr bwMode="auto">
          <a:xfrm rot="16200000">
            <a:off x="4757092" y="402047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6" name="Rectangle 59"/>
          <p:cNvSpPr>
            <a:spLocks noChangeArrowheads="1"/>
          </p:cNvSpPr>
          <p:nvPr/>
        </p:nvSpPr>
        <p:spPr bwMode="auto">
          <a:xfrm rot="16200000">
            <a:off x="4901092" y="545990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37" name="Rectangle 60"/>
          <p:cNvSpPr>
            <a:spLocks noChangeArrowheads="1"/>
          </p:cNvSpPr>
          <p:nvPr/>
        </p:nvSpPr>
        <p:spPr bwMode="auto">
          <a:xfrm rot="16200000">
            <a:off x="4901092" y="531588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8" name="Rectangle 61"/>
          <p:cNvSpPr>
            <a:spLocks noChangeArrowheads="1"/>
          </p:cNvSpPr>
          <p:nvPr/>
        </p:nvSpPr>
        <p:spPr bwMode="auto">
          <a:xfrm rot="16200000">
            <a:off x="4901092" y="517188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39" name="Rectangle 62"/>
          <p:cNvSpPr>
            <a:spLocks noChangeArrowheads="1"/>
          </p:cNvSpPr>
          <p:nvPr/>
        </p:nvSpPr>
        <p:spPr bwMode="auto">
          <a:xfrm rot="16200000">
            <a:off x="4901092" y="502785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0" name="Rectangle 63"/>
          <p:cNvSpPr>
            <a:spLocks noChangeArrowheads="1"/>
          </p:cNvSpPr>
          <p:nvPr/>
        </p:nvSpPr>
        <p:spPr bwMode="auto">
          <a:xfrm rot="16200000">
            <a:off x="4901092" y="488383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1" name="Rectangle 64"/>
          <p:cNvSpPr>
            <a:spLocks noChangeArrowheads="1"/>
          </p:cNvSpPr>
          <p:nvPr/>
        </p:nvSpPr>
        <p:spPr bwMode="auto">
          <a:xfrm rot="16200000">
            <a:off x="4901092" y="473982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2" name="Rectangle 65"/>
          <p:cNvSpPr>
            <a:spLocks noChangeArrowheads="1"/>
          </p:cNvSpPr>
          <p:nvPr/>
        </p:nvSpPr>
        <p:spPr bwMode="auto">
          <a:xfrm rot="16200000">
            <a:off x="4901092" y="445179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3" name="Rectangle 66"/>
          <p:cNvSpPr>
            <a:spLocks noChangeArrowheads="1"/>
          </p:cNvSpPr>
          <p:nvPr/>
        </p:nvSpPr>
        <p:spPr bwMode="auto">
          <a:xfrm rot="16200000">
            <a:off x="4901092" y="416375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4" name="Rectangle 67"/>
          <p:cNvSpPr>
            <a:spLocks noChangeArrowheads="1"/>
          </p:cNvSpPr>
          <p:nvPr/>
        </p:nvSpPr>
        <p:spPr bwMode="auto">
          <a:xfrm rot="16200000">
            <a:off x="4901092" y="387591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5" name="Rectangle 68"/>
          <p:cNvSpPr>
            <a:spLocks noChangeArrowheads="1"/>
          </p:cNvSpPr>
          <p:nvPr/>
        </p:nvSpPr>
        <p:spPr bwMode="auto">
          <a:xfrm rot="16200000">
            <a:off x="4901092" y="459580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6" name="Rectangle 69"/>
          <p:cNvSpPr>
            <a:spLocks noChangeArrowheads="1"/>
          </p:cNvSpPr>
          <p:nvPr/>
        </p:nvSpPr>
        <p:spPr bwMode="auto">
          <a:xfrm rot="16200000">
            <a:off x="4901092" y="430777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7" name="Rectangle 70"/>
          <p:cNvSpPr>
            <a:spLocks noChangeArrowheads="1"/>
          </p:cNvSpPr>
          <p:nvPr/>
        </p:nvSpPr>
        <p:spPr bwMode="auto">
          <a:xfrm rot="16200000">
            <a:off x="4901092" y="402047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48" name="Rectangle 59"/>
          <p:cNvSpPr>
            <a:spLocks noChangeArrowheads="1"/>
          </p:cNvSpPr>
          <p:nvPr/>
        </p:nvSpPr>
        <p:spPr bwMode="auto">
          <a:xfrm rot="16200000">
            <a:off x="5333092" y="545990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49" name="Rectangle 60"/>
          <p:cNvSpPr>
            <a:spLocks noChangeArrowheads="1"/>
          </p:cNvSpPr>
          <p:nvPr/>
        </p:nvSpPr>
        <p:spPr bwMode="auto">
          <a:xfrm rot="16200000">
            <a:off x="5333092" y="531588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0" name="Rectangle 61"/>
          <p:cNvSpPr>
            <a:spLocks noChangeArrowheads="1"/>
          </p:cNvSpPr>
          <p:nvPr/>
        </p:nvSpPr>
        <p:spPr bwMode="auto">
          <a:xfrm rot="16200000">
            <a:off x="5333092" y="517188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1" name="Rectangle 62"/>
          <p:cNvSpPr>
            <a:spLocks noChangeArrowheads="1"/>
          </p:cNvSpPr>
          <p:nvPr/>
        </p:nvSpPr>
        <p:spPr bwMode="auto">
          <a:xfrm rot="16200000">
            <a:off x="5333092" y="502785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2" name="Rectangle 63"/>
          <p:cNvSpPr>
            <a:spLocks noChangeArrowheads="1"/>
          </p:cNvSpPr>
          <p:nvPr/>
        </p:nvSpPr>
        <p:spPr bwMode="auto">
          <a:xfrm rot="16200000">
            <a:off x="5333092" y="488383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3" name="Rectangle 65"/>
          <p:cNvSpPr>
            <a:spLocks noChangeArrowheads="1"/>
          </p:cNvSpPr>
          <p:nvPr/>
        </p:nvSpPr>
        <p:spPr bwMode="auto">
          <a:xfrm rot="16200000">
            <a:off x="5333092" y="445179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4" name="Rectangle 66"/>
          <p:cNvSpPr>
            <a:spLocks noChangeArrowheads="1"/>
          </p:cNvSpPr>
          <p:nvPr/>
        </p:nvSpPr>
        <p:spPr bwMode="auto">
          <a:xfrm rot="16200000">
            <a:off x="5333092" y="416375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5" name="Rectangle 67"/>
          <p:cNvSpPr>
            <a:spLocks noChangeArrowheads="1"/>
          </p:cNvSpPr>
          <p:nvPr/>
        </p:nvSpPr>
        <p:spPr bwMode="auto">
          <a:xfrm rot="16200000">
            <a:off x="5333092" y="387591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6" name="Rectangle 69"/>
          <p:cNvSpPr>
            <a:spLocks noChangeArrowheads="1"/>
          </p:cNvSpPr>
          <p:nvPr/>
        </p:nvSpPr>
        <p:spPr bwMode="auto">
          <a:xfrm rot="16200000">
            <a:off x="5333092" y="430777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7" name="Rectangle 70"/>
          <p:cNvSpPr>
            <a:spLocks noChangeArrowheads="1"/>
          </p:cNvSpPr>
          <p:nvPr/>
        </p:nvSpPr>
        <p:spPr bwMode="auto">
          <a:xfrm rot="16200000">
            <a:off x="5333092" y="402047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58" name="Rectangle 59"/>
          <p:cNvSpPr>
            <a:spLocks noChangeArrowheads="1"/>
          </p:cNvSpPr>
          <p:nvPr/>
        </p:nvSpPr>
        <p:spPr bwMode="auto">
          <a:xfrm rot="16200000">
            <a:off x="5477092" y="545990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59" name="Rectangle 60"/>
          <p:cNvSpPr>
            <a:spLocks noChangeArrowheads="1"/>
          </p:cNvSpPr>
          <p:nvPr/>
        </p:nvSpPr>
        <p:spPr bwMode="auto">
          <a:xfrm rot="16200000">
            <a:off x="5477092" y="531588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0" name="Rectangle 61"/>
          <p:cNvSpPr>
            <a:spLocks noChangeArrowheads="1"/>
          </p:cNvSpPr>
          <p:nvPr/>
        </p:nvSpPr>
        <p:spPr bwMode="auto">
          <a:xfrm rot="16200000">
            <a:off x="5477092" y="517188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1" name="Rectangle 62"/>
          <p:cNvSpPr>
            <a:spLocks noChangeArrowheads="1"/>
          </p:cNvSpPr>
          <p:nvPr/>
        </p:nvSpPr>
        <p:spPr bwMode="auto">
          <a:xfrm rot="16200000">
            <a:off x="5477092" y="502785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2" name="Rectangle 63"/>
          <p:cNvSpPr>
            <a:spLocks noChangeArrowheads="1"/>
          </p:cNvSpPr>
          <p:nvPr/>
        </p:nvSpPr>
        <p:spPr bwMode="auto">
          <a:xfrm rot="16200000">
            <a:off x="5477092" y="488383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3" name="Rectangle 65"/>
          <p:cNvSpPr>
            <a:spLocks noChangeArrowheads="1"/>
          </p:cNvSpPr>
          <p:nvPr/>
        </p:nvSpPr>
        <p:spPr bwMode="auto">
          <a:xfrm rot="16200000">
            <a:off x="5477092" y="445179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4" name="Rectangle 66"/>
          <p:cNvSpPr>
            <a:spLocks noChangeArrowheads="1"/>
          </p:cNvSpPr>
          <p:nvPr/>
        </p:nvSpPr>
        <p:spPr bwMode="auto">
          <a:xfrm rot="16200000">
            <a:off x="5477092" y="416375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5" name="Rectangle 67"/>
          <p:cNvSpPr>
            <a:spLocks noChangeArrowheads="1"/>
          </p:cNvSpPr>
          <p:nvPr/>
        </p:nvSpPr>
        <p:spPr bwMode="auto">
          <a:xfrm rot="16200000">
            <a:off x="5477092" y="387591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6" name="Rectangle 69"/>
          <p:cNvSpPr>
            <a:spLocks noChangeArrowheads="1"/>
          </p:cNvSpPr>
          <p:nvPr/>
        </p:nvSpPr>
        <p:spPr bwMode="auto">
          <a:xfrm rot="16200000">
            <a:off x="5477092" y="430777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7" name="Rectangle 70"/>
          <p:cNvSpPr>
            <a:spLocks noChangeArrowheads="1"/>
          </p:cNvSpPr>
          <p:nvPr/>
        </p:nvSpPr>
        <p:spPr bwMode="auto">
          <a:xfrm rot="16200000">
            <a:off x="5477092" y="402047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68" name="Rectangle 59"/>
          <p:cNvSpPr>
            <a:spLocks noChangeArrowheads="1"/>
          </p:cNvSpPr>
          <p:nvPr/>
        </p:nvSpPr>
        <p:spPr bwMode="auto">
          <a:xfrm rot="16200000">
            <a:off x="5621092" y="545990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69" name="Rectangle 60"/>
          <p:cNvSpPr>
            <a:spLocks noChangeArrowheads="1"/>
          </p:cNvSpPr>
          <p:nvPr/>
        </p:nvSpPr>
        <p:spPr bwMode="auto">
          <a:xfrm rot="16200000">
            <a:off x="5621092" y="531588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0" name="Rectangle 61"/>
          <p:cNvSpPr>
            <a:spLocks noChangeArrowheads="1"/>
          </p:cNvSpPr>
          <p:nvPr/>
        </p:nvSpPr>
        <p:spPr bwMode="auto">
          <a:xfrm rot="16200000">
            <a:off x="5621092" y="517188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1" name="Rectangle 62"/>
          <p:cNvSpPr>
            <a:spLocks noChangeArrowheads="1"/>
          </p:cNvSpPr>
          <p:nvPr/>
        </p:nvSpPr>
        <p:spPr bwMode="auto">
          <a:xfrm rot="16200000">
            <a:off x="5621092" y="502785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2" name="Rectangle 63"/>
          <p:cNvSpPr>
            <a:spLocks noChangeArrowheads="1"/>
          </p:cNvSpPr>
          <p:nvPr/>
        </p:nvSpPr>
        <p:spPr bwMode="auto">
          <a:xfrm rot="16200000">
            <a:off x="5621092" y="488383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3" name="Rectangle 65"/>
          <p:cNvSpPr>
            <a:spLocks noChangeArrowheads="1"/>
          </p:cNvSpPr>
          <p:nvPr/>
        </p:nvSpPr>
        <p:spPr bwMode="auto">
          <a:xfrm rot="16200000">
            <a:off x="5621092" y="445179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4" name="Rectangle 66"/>
          <p:cNvSpPr>
            <a:spLocks noChangeArrowheads="1"/>
          </p:cNvSpPr>
          <p:nvPr/>
        </p:nvSpPr>
        <p:spPr bwMode="auto">
          <a:xfrm rot="16200000">
            <a:off x="5621092" y="416375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5" name="Rectangle 67"/>
          <p:cNvSpPr>
            <a:spLocks noChangeArrowheads="1"/>
          </p:cNvSpPr>
          <p:nvPr/>
        </p:nvSpPr>
        <p:spPr bwMode="auto">
          <a:xfrm rot="16200000">
            <a:off x="5621092" y="387591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6" name="Rectangle 69"/>
          <p:cNvSpPr>
            <a:spLocks noChangeArrowheads="1"/>
          </p:cNvSpPr>
          <p:nvPr/>
        </p:nvSpPr>
        <p:spPr bwMode="auto">
          <a:xfrm rot="16200000">
            <a:off x="5621092" y="430777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7" name="Rectangle 70"/>
          <p:cNvSpPr>
            <a:spLocks noChangeArrowheads="1"/>
          </p:cNvSpPr>
          <p:nvPr/>
        </p:nvSpPr>
        <p:spPr bwMode="auto">
          <a:xfrm rot="16200000">
            <a:off x="5621092" y="402047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78" name="Rectangle 59"/>
          <p:cNvSpPr>
            <a:spLocks noChangeArrowheads="1"/>
          </p:cNvSpPr>
          <p:nvPr/>
        </p:nvSpPr>
        <p:spPr bwMode="auto">
          <a:xfrm rot="16200000">
            <a:off x="5765092" y="5459903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79" name="Rectangle 60"/>
          <p:cNvSpPr>
            <a:spLocks noChangeArrowheads="1"/>
          </p:cNvSpPr>
          <p:nvPr/>
        </p:nvSpPr>
        <p:spPr bwMode="auto">
          <a:xfrm rot="16200000">
            <a:off x="5765092" y="5315887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0" name="Rectangle 61"/>
          <p:cNvSpPr>
            <a:spLocks noChangeArrowheads="1"/>
          </p:cNvSpPr>
          <p:nvPr/>
        </p:nvSpPr>
        <p:spPr bwMode="auto">
          <a:xfrm rot="16200000">
            <a:off x="5765092" y="5171886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1" name="Rectangle 62"/>
          <p:cNvSpPr>
            <a:spLocks noChangeArrowheads="1"/>
          </p:cNvSpPr>
          <p:nvPr/>
        </p:nvSpPr>
        <p:spPr bwMode="auto">
          <a:xfrm rot="16200000">
            <a:off x="5765092" y="5027855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2" name="Rectangle 63"/>
          <p:cNvSpPr>
            <a:spLocks noChangeArrowheads="1"/>
          </p:cNvSpPr>
          <p:nvPr/>
        </p:nvSpPr>
        <p:spPr bwMode="auto">
          <a:xfrm rot="16200000">
            <a:off x="5765092" y="4883839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3" name="Rectangle 65"/>
          <p:cNvSpPr>
            <a:spLocks noChangeArrowheads="1"/>
          </p:cNvSpPr>
          <p:nvPr/>
        </p:nvSpPr>
        <p:spPr bwMode="auto">
          <a:xfrm rot="16200000">
            <a:off x="5765092" y="4451791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4" name="Rectangle 66"/>
          <p:cNvSpPr>
            <a:spLocks noChangeArrowheads="1"/>
          </p:cNvSpPr>
          <p:nvPr/>
        </p:nvSpPr>
        <p:spPr bwMode="auto">
          <a:xfrm rot="16200000">
            <a:off x="5765092" y="4163759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5" name="Rectangle 67"/>
          <p:cNvSpPr>
            <a:spLocks noChangeArrowheads="1"/>
          </p:cNvSpPr>
          <p:nvPr/>
        </p:nvSpPr>
        <p:spPr bwMode="auto">
          <a:xfrm rot="16200000">
            <a:off x="5765092" y="387591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6" name="Rectangle 69"/>
          <p:cNvSpPr>
            <a:spLocks noChangeArrowheads="1"/>
          </p:cNvSpPr>
          <p:nvPr/>
        </p:nvSpPr>
        <p:spPr bwMode="auto">
          <a:xfrm rot="16200000">
            <a:off x="5765092" y="4307775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7" name="Rectangle 70"/>
          <p:cNvSpPr>
            <a:spLocks noChangeArrowheads="1"/>
          </p:cNvSpPr>
          <p:nvPr/>
        </p:nvSpPr>
        <p:spPr bwMode="auto">
          <a:xfrm rot="16200000">
            <a:off x="5765092" y="4020473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88" name="Rectangle 59"/>
          <p:cNvSpPr>
            <a:spLocks noChangeArrowheads="1"/>
          </p:cNvSpPr>
          <p:nvPr/>
        </p:nvSpPr>
        <p:spPr bwMode="auto">
          <a:xfrm rot="16200000">
            <a:off x="6053092" y="545990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89" name="Rectangle 60"/>
          <p:cNvSpPr>
            <a:spLocks noChangeArrowheads="1"/>
          </p:cNvSpPr>
          <p:nvPr/>
        </p:nvSpPr>
        <p:spPr bwMode="auto">
          <a:xfrm rot="16200000">
            <a:off x="6053092" y="531588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90" name="Rectangle 61"/>
          <p:cNvSpPr>
            <a:spLocks noChangeArrowheads="1"/>
          </p:cNvSpPr>
          <p:nvPr/>
        </p:nvSpPr>
        <p:spPr bwMode="auto">
          <a:xfrm rot="16200000">
            <a:off x="6053092" y="517188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91" name="Rectangle 62"/>
          <p:cNvSpPr>
            <a:spLocks noChangeArrowheads="1"/>
          </p:cNvSpPr>
          <p:nvPr/>
        </p:nvSpPr>
        <p:spPr bwMode="auto">
          <a:xfrm rot="16200000">
            <a:off x="6053092" y="502785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92" name="Rectangle 63"/>
          <p:cNvSpPr>
            <a:spLocks noChangeArrowheads="1"/>
          </p:cNvSpPr>
          <p:nvPr/>
        </p:nvSpPr>
        <p:spPr bwMode="auto">
          <a:xfrm rot="16200000">
            <a:off x="6053092" y="488383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93" name="Rectangle 65"/>
          <p:cNvSpPr>
            <a:spLocks noChangeArrowheads="1"/>
          </p:cNvSpPr>
          <p:nvPr/>
        </p:nvSpPr>
        <p:spPr bwMode="auto">
          <a:xfrm rot="16200000">
            <a:off x="6053092" y="445179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94" name="Rectangle 66"/>
          <p:cNvSpPr>
            <a:spLocks noChangeArrowheads="1"/>
          </p:cNvSpPr>
          <p:nvPr/>
        </p:nvSpPr>
        <p:spPr bwMode="auto">
          <a:xfrm rot="16200000">
            <a:off x="6053092" y="416375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95" name="Rectangle 67"/>
          <p:cNvSpPr>
            <a:spLocks noChangeArrowheads="1"/>
          </p:cNvSpPr>
          <p:nvPr/>
        </p:nvSpPr>
        <p:spPr bwMode="auto">
          <a:xfrm rot="16200000">
            <a:off x="6053092" y="387591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96" name="Rectangle 69"/>
          <p:cNvSpPr>
            <a:spLocks noChangeArrowheads="1"/>
          </p:cNvSpPr>
          <p:nvPr/>
        </p:nvSpPr>
        <p:spPr bwMode="auto">
          <a:xfrm rot="16200000">
            <a:off x="6053092" y="430777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97" name="Rectangle 70"/>
          <p:cNvSpPr>
            <a:spLocks noChangeArrowheads="1"/>
          </p:cNvSpPr>
          <p:nvPr/>
        </p:nvSpPr>
        <p:spPr bwMode="auto">
          <a:xfrm rot="16200000">
            <a:off x="6053092" y="402047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298" name="Rectangle 59"/>
          <p:cNvSpPr>
            <a:spLocks noChangeArrowheads="1"/>
          </p:cNvSpPr>
          <p:nvPr/>
        </p:nvSpPr>
        <p:spPr bwMode="auto">
          <a:xfrm rot="16200000">
            <a:off x="5909092" y="545990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299" name="Rectangle 60"/>
          <p:cNvSpPr>
            <a:spLocks noChangeArrowheads="1"/>
          </p:cNvSpPr>
          <p:nvPr/>
        </p:nvSpPr>
        <p:spPr bwMode="auto">
          <a:xfrm rot="16200000">
            <a:off x="5909092" y="531588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0" name="Rectangle 61"/>
          <p:cNvSpPr>
            <a:spLocks noChangeArrowheads="1"/>
          </p:cNvSpPr>
          <p:nvPr/>
        </p:nvSpPr>
        <p:spPr bwMode="auto">
          <a:xfrm rot="16200000">
            <a:off x="5909092" y="517188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1" name="Rectangle 62"/>
          <p:cNvSpPr>
            <a:spLocks noChangeArrowheads="1"/>
          </p:cNvSpPr>
          <p:nvPr/>
        </p:nvSpPr>
        <p:spPr bwMode="auto">
          <a:xfrm rot="16200000">
            <a:off x="5909092" y="502785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2" name="Rectangle 63"/>
          <p:cNvSpPr>
            <a:spLocks noChangeArrowheads="1"/>
          </p:cNvSpPr>
          <p:nvPr/>
        </p:nvSpPr>
        <p:spPr bwMode="auto">
          <a:xfrm rot="16200000">
            <a:off x="5909092" y="488383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3" name="Rectangle 65"/>
          <p:cNvSpPr>
            <a:spLocks noChangeArrowheads="1"/>
          </p:cNvSpPr>
          <p:nvPr/>
        </p:nvSpPr>
        <p:spPr bwMode="auto">
          <a:xfrm rot="16200000">
            <a:off x="5909092" y="445179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4" name="Rectangle 66"/>
          <p:cNvSpPr>
            <a:spLocks noChangeArrowheads="1"/>
          </p:cNvSpPr>
          <p:nvPr/>
        </p:nvSpPr>
        <p:spPr bwMode="auto">
          <a:xfrm rot="16200000">
            <a:off x="5909092" y="416375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5" name="Rectangle 67"/>
          <p:cNvSpPr>
            <a:spLocks noChangeArrowheads="1"/>
          </p:cNvSpPr>
          <p:nvPr/>
        </p:nvSpPr>
        <p:spPr bwMode="auto">
          <a:xfrm rot="16200000">
            <a:off x="5909092" y="387591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6" name="Rectangle 69"/>
          <p:cNvSpPr>
            <a:spLocks noChangeArrowheads="1"/>
          </p:cNvSpPr>
          <p:nvPr/>
        </p:nvSpPr>
        <p:spPr bwMode="auto">
          <a:xfrm rot="16200000">
            <a:off x="5909092" y="430777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7" name="Rectangle 70"/>
          <p:cNvSpPr>
            <a:spLocks noChangeArrowheads="1"/>
          </p:cNvSpPr>
          <p:nvPr/>
        </p:nvSpPr>
        <p:spPr bwMode="auto">
          <a:xfrm rot="16200000">
            <a:off x="5909092" y="402047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08" name="Rectangle 59"/>
          <p:cNvSpPr>
            <a:spLocks noChangeArrowheads="1"/>
          </p:cNvSpPr>
          <p:nvPr/>
        </p:nvSpPr>
        <p:spPr bwMode="auto">
          <a:xfrm rot="16200000">
            <a:off x="5189092" y="5459903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309" name="Rectangle 60"/>
          <p:cNvSpPr>
            <a:spLocks noChangeArrowheads="1"/>
          </p:cNvSpPr>
          <p:nvPr/>
        </p:nvSpPr>
        <p:spPr bwMode="auto">
          <a:xfrm rot="16200000">
            <a:off x="5189092" y="5315887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0" name="Rectangle 61"/>
          <p:cNvSpPr>
            <a:spLocks noChangeArrowheads="1"/>
          </p:cNvSpPr>
          <p:nvPr/>
        </p:nvSpPr>
        <p:spPr bwMode="auto">
          <a:xfrm rot="16200000">
            <a:off x="5189092" y="5171886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1" name="Rectangle 62"/>
          <p:cNvSpPr>
            <a:spLocks noChangeArrowheads="1"/>
          </p:cNvSpPr>
          <p:nvPr/>
        </p:nvSpPr>
        <p:spPr bwMode="auto">
          <a:xfrm rot="16200000">
            <a:off x="5189092" y="5027855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2" name="Rectangle 63"/>
          <p:cNvSpPr>
            <a:spLocks noChangeArrowheads="1"/>
          </p:cNvSpPr>
          <p:nvPr/>
        </p:nvSpPr>
        <p:spPr bwMode="auto">
          <a:xfrm rot="16200000">
            <a:off x="5189092" y="4883839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3" name="Rectangle 65"/>
          <p:cNvSpPr>
            <a:spLocks noChangeArrowheads="1"/>
          </p:cNvSpPr>
          <p:nvPr/>
        </p:nvSpPr>
        <p:spPr bwMode="auto">
          <a:xfrm rot="16200000">
            <a:off x="5189092" y="4451791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4" name="Rectangle 66"/>
          <p:cNvSpPr>
            <a:spLocks noChangeArrowheads="1"/>
          </p:cNvSpPr>
          <p:nvPr/>
        </p:nvSpPr>
        <p:spPr bwMode="auto">
          <a:xfrm rot="16200000">
            <a:off x="5189092" y="4163759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5" name="Rectangle 67"/>
          <p:cNvSpPr>
            <a:spLocks noChangeArrowheads="1"/>
          </p:cNvSpPr>
          <p:nvPr/>
        </p:nvSpPr>
        <p:spPr bwMode="auto">
          <a:xfrm rot="16200000">
            <a:off x="5189092" y="387591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6" name="Rectangle 69"/>
          <p:cNvSpPr>
            <a:spLocks noChangeArrowheads="1"/>
          </p:cNvSpPr>
          <p:nvPr/>
        </p:nvSpPr>
        <p:spPr bwMode="auto">
          <a:xfrm rot="16200000">
            <a:off x="5189092" y="4307775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7" name="Rectangle 70"/>
          <p:cNvSpPr>
            <a:spLocks noChangeArrowheads="1"/>
          </p:cNvSpPr>
          <p:nvPr/>
        </p:nvSpPr>
        <p:spPr bwMode="auto">
          <a:xfrm rot="16200000">
            <a:off x="5189092" y="4020473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18" name="Rectangle 59"/>
          <p:cNvSpPr>
            <a:spLocks noChangeArrowheads="1"/>
          </p:cNvSpPr>
          <p:nvPr/>
        </p:nvSpPr>
        <p:spPr bwMode="auto">
          <a:xfrm rot="16200000">
            <a:off x="6197092" y="545990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319" name="Rectangle 60"/>
          <p:cNvSpPr>
            <a:spLocks noChangeArrowheads="1"/>
          </p:cNvSpPr>
          <p:nvPr/>
        </p:nvSpPr>
        <p:spPr bwMode="auto">
          <a:xfrm rot="16200000">
            <a:off x="6197092" y="531588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0" name="Rectangle 61"/>
          <p:cNvSpPr>
            <a:spLocks noChangeArrowheads="1"/>
          </p:cNvSpPr>
          <p:nvPr/>
        </p:nvSpPr>
        <p:spPr bwMode="auto">
          <a:xfrm rot="16200000">
            <a:off x="6197092" y="517188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1" name="Rectangle 62"/>
          <p:cNvSpPr>
            <a:spLocks noChangeArrowheads="1"/>
          </p:cNvSpPr>
          <p:nvPr/>
        </p:nvSpPr>
        <p:spPr bwMode="auto">
          <a:xfrm rot="16200000">
            <a:off x="6197092" y="502785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2" name="Rectangle 63"/>
          <p:cNvSpPr>
            <a:spLocks noChangeArrowheads="1"/>
          </p:cNvSpPr>
          <p:nvPr/>
        </p:nvSpPr>
        <p:spPr bwMode="auto">
          <a:xfrm rot="16200000">
            <a:off x="6197092" y="488383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3" name="Rectangle 65"/>
          <p:cNvSpPr>
            <a:spLocks noChangeArrowheads="1"/>
          </p:cNvSpPr>
          <p:nvPr/>
        </p:nvSpPr>
        <p:spPr bwMode="auto">
          <a:xfrm rot="16200000">
            <a:off x="6197092" y="445179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4" name="Rectangle 66"/>
          <p:cNvSpPr>
            <a:spLocks noChangeArrowheads="1"/>
          </p:cNvSpPr>
          <p:nvPr/>
        </p:nvSpPr>
        <p:spPr bwMode="auto">
          <a:xfrm rot="16200000">
            <a:off x="6197092" y="4163759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5" name="Rectangle 67"/>
          <p:cNvSpPr>
            <a:spLocks noChangeArrowheads="1"/>
          </p:cNvSpPr>
          <p:nvPr/>
        </p:nvSpPr>
        <p:spPr bwMode="auto">
          <a:xfrm rot="16200000">
            <a:off x="6197092" y="387591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6" name="Rectangle 69"/>
          <p:cNvSpPr>
            <a:spLocks noChangeArrowheads="1"/>
          </p:cNvSpPr>
          <p:nvPr/>
        </p:nvSpPr>
        <p:spPr bwMode="auto">
          <a:xfrm rot="16200000">
            <a:off x="6197092" y="430777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7" name="Rectangle 70"/>
          <p:cNvSpPr>
            <a:spLocks noChangeArrowheads="1"/>
          </p:cNvSpPr>
          <p:nvPr/>
        </p:nvSpPr>
        <p:spPr bwMode="auto">
          <a:xfrm rot="16200000">
            <a:off x="6197092" y="402047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8" name="Rectangle 64"/>
          <p:cNvSpPr>
            <a:spLocks noChangeArrowheads="1"/>
          </p:cNvSpPr>
          <p:nvPr/>
        </p:nvSpPr>
        <p:spPr bwMode="auto">
          <a:xfrm rot="16200000">
            <a:off x="5189092" y="4739823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29" name="Rectangle 65"/>
          <p:cNvSpPr>
            <a:spLocks noChangeArrowheads="1"/>
          </p:cNvSpPr>
          <p:nvPr/>
        </p:nvSpPr>
        <p:spPr bwMode="auto">
          <a:xfrm rot="16200000">
            <a:off x="5189092" y="4595807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0" name="Rectangle 64"/>
          <p:cNvSpPr>
            <a:spLocks noChangeArrowheads="1"/>
          </p:cNvSpPr>
          <p:nvPr/>
        </p:nvSpPr>
        <p:spPr bwMode="auto">
          <a:xfrm rot="16200000">
            <a:off x="5333092" y="473982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1" name="Rectangle 65"/>
          <p:cNvSpPr>
            <a:spLocks noChangeArrowheads="1"/>
          </p:cNvSpPr>
          <p:nvPr/>
        </p:nvSpPr>
        <p:spPr bwMode="auto">
          <a:xfrm rot="16200000">
            <a:off x="5333092" y="459580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2" name="Rectangle 64"/>
          <p:cNvSpPr>
            <a:spLocks noChangeArrowheads="1"/>
          </p:cNvSpPr>
          <p:nvPr/>
        </p:nvSpPr>
        <p:spPr bwMode="auto">
          <a:xfrm rot="16200000">
            <a:off x="5477092" y="473982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3" name="Rectangle 68"/>
          <p:cNvSpPr>
            <a:spLocks noChangeArrowheads="1"/>
          </p:cNvSpPr>
          <p:nvPr/>
        </p:nvSpPr>
        <p:spPr bwMode="auto">
          <a:xfrm rot="16200000">
            <a:off x="5477092" y="459580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4" name="Rectangle 64"/>
          <p:cNvSpPr>
            <a:spLocks noChangeArrowheads="1"/>
          </p:cNvSpPr>
          <p:nvPr/>
        </p:nvSpPr>
        <p:spPr bwMode="auto">
          <a:xfrm rot="16200000">
            <a:off x="5909092" y="473982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5" name="Rectangle 68"/>
          <p:cNvSpPr>
            <a:spLocks noChangeArrowheads="1"/>
          </p:cNvSpPr>
          <p:nvPr/>
        </p:nvSpPr>
        <p:spPr bwMode="auto">
          <a:xfrm rot="16200000">
            <a:off x="5909092" y="459580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6" name="Rectangle 64"/>
          <p:cNvSpPr>
            <a:spLocks noChangeArrowheads="1"/>
          </p:cNvSpPr>
          <p:nvPr/>
        </p:nvSpPr>
        <p:spPr bwMode="auto">
          <a:xfrm rot="16200000">
            <a:off x="5621092" y="473982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7" name="Rectangle 68"/>
          <p:cNvSpPr>
            <a:spLocks noChangeArrowheads="1"/>
          </p:cNvSpPr>
          <p:nvPr/>
        </p:nvSpPr>
        <p:spPr bwMode="auto">
          <a:xfrm rot="16200000">
            <a:off x="5621092" y="459580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8" name="Rectangle 64"/>
          <p:cNvSpPr>
            <a:spLocks noChangeArrowheads="1"/>
          </p:cNvSpPr>
          <p:nvPr/>
        </p:nvSpPr>
        <p:spPr bwMode="auto">
          <a:xfrm rot="16200000">
            <a:off x="5765092" y="4739823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39" name="Rectangle 68"/>
          <p:cNvSpPr>
            <a:spLocks noChangeArrowheads="1"/>
          </p:cNvSpPr>
          <p:nvPr/>
        </p:nvSpPr>
        <p:spPr bwMode="auto">
          <a:xfrm rot="16200000">
            <a:off x="5765092" y="4595807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40" name="Rectangle 64"/>
          <p:cNvSpPr>
            <a:spLocks noChangeArrowheads="1"/>
          </p:cNvSpPr>
          <p:nvPr/>
        </p:nvSpPr>
        <p:spPr bwMode="auto">
          <a:xfrm rot="16200000">
            <a:off x="6197092" y="473982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41" name="Rectangle 68"/>
          <p:cNvSpPr>
            <a:spLocks noChangeArrowheads="1"/>
          </p:cNvSpPr>
          <p:nvPr/>
        </p:nvSpPr>
        <p:spPr bwMode="auto">
          <a:xfrm rot="16200000">
            <a:off x="6197092" y="459580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42" name="Rectangle 64"/>
          <p:cNvSpPr>
            <a:spLocks noChangeArrowheads="1"/>
          </p:cNvSpPr>
          <p:nvPr/>
        </p:nvSpPr>
        <p:spPr bwMode="auto">
          <a:xfrm rot="16200000">
            <a:off x="6053092" y="4739823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43" name="Rectangle 68"/>
          <p:cNvSpPr>
            <a:spLocks noChangeArrowheads="1"/>
          </p:cNvSpPr>
          <p:nvPr/>
        </p:nvSpPr>
        <p:spPr bwMode="auto">
          <a:xfrm rot="16200000">
            <a:off x="6053092" y="4595807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44" name="Line 313"/>
          <p:cNvSpPr>
            <a:spLocks noChangeShapeType="1"/>
          </p:cNvSpPr>
          <p:nvPr/>
        </p:nvSpPr>
        <p:spPr bwMode="auto">
          <a:xfrm flipV="1">
            <a:off x="4265989" y="3744664"/>
            <a:ext cx="0" cy="360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45" name="Line 313"/>
          <p:cNvSpPr>
            <a:spLocks noChangeShapeType="1"/>
          </p:cNvSpPr>
          <p:nvPr/>
        </p:nvSpPr>
        <p:spPr bwMode="auto">
          <a:xfrm rot="5400000" flipV="1">
            <a:off x="6090249" y="5478823"/>
            <a:ext cx="0" cy="360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46" name="テキスト ボックス 345"/>
          <p:cNvSpPr txBox="1"/>
          <p:nvPr/>
        </p:nvSpPr>
        <p:spPr>
          <a:xfrm>
            <a:off x="3968180" y="3498317"/>
            <a:ext cx="663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Freq.</a:t>
            </a:r>
            <a:endParaRPr kumimoji="1" lang="ja-JP" altLang="en-US" dirty="0"/>
          </a:p>
        </p:txBody>
      </p:sp>
      <p:sp>
        <p:nvSpPr>
          <p:cNvPr id="347" name="テキスト ボックス 346"/>
          <p:cNvSpPr txBox="1"/>
          <p:nvPr/>
        </p:nvSpPr>
        <p:spPr>
          <a:xfrm>
            <a:off x="5766233" y="5626378"/>
            <a:ext cx="632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Time</a:t>
            </a:r>
            <a:endParaRPr lang="ja-JP" altLang="en-US" dirty="0"/>
          </a:p>
        </p:txBody>
      </p:sp>
      <p:sp>
        <p:nvSpPr>
          <p:cNvPr id="348" name="Rectangle 59"/>
          <p:cNvSpPr>
            <a:spLocks noChangeArrowheads="1"/>
          </p:cNvSpPr>
          <p:nvPr/>
        </p:nvSpPr>
        <p:spPr bwMode="auto">
          <a:xfrm rot="16200000">
            <a:off x="7058767" y="546942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349" name="Rectangle 60"/>
          <p:cNvSpPr>
            <a:spLocks noChangeArrowheads="1"/>
          </p:cNvSpPr>
          <p:nvPr/>
        </p:nvSpPr>
        <p:spPr bwMode="auto">
          <a:xfrm rot="16200000">
            <a:off x="7058767" y="5325412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0" name="Rectangle 61"/>
          <p:cNvSpPr>
            <a:spLocks noChangeArrowheads="1"/>
          </p:cNvSpPr>
          <p:nvPr/>
        </p:nvSpPr>
        <p:spPr bwMode="auto">
          <a:xfrm rot="16200000">
            <a:off x="7058767" y="5181411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1" name="Rectangle 62"/>
          <p:cNvSpPr>
            <a:spLocks noChangeArrowheads="1"/>
          </p:cNvSpPr>
          <p:nvPr/>
        </p:nvSpPr>
        <p:spPr bwMode="auto">
          <a:xfrm rot="16200000">
            <a:off x="7058767" y="503738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2" name="Rectangle 63"/>
          <p:cNvSpPr>
            <a:spLocks noChangeArrowheads="1"/>
          </p:cNvSpPr>
          <p:nvPr/>
        </p:nvSpPr>
        <p:spPr bwMode="auto">
          <a:xfrm rot="16200000">
            <a:off x="7058767" y="4893364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3" name="Rectangle 64"/>
          <p:cNvSpPr>
            <a:spLocks noChangeArrowheads="1"/>
          </p:cNvSpPr>
          <p:nvPr/>
        </p:nvSpPr>
        <p:spPr bwMode="auto">
          <a:xfrm rot="16200000">
            <a:off x="7058767" y="474934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4" name="Rectangle 65"/>
          <p:cNvSpPr>
            <a:spLocks noChangeArrowheads="1"/>
          </p:cNvSpPr>
          <p:nvPr/>
        </p:nvSpPr>
        <p:spPr bwMode="auto">
          <a:xfrm rot="16200000">
            <a:off x="7058767" y="4605332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5" name="Rectangle 66"/>
          <p:cNvSpPr>
            <a:spLocks noChangeArrowheads="1"/>
          </p:cNvSpPr>
          <p:nvPr/>
        </p:nvSpPr>
        <p:spPr bwMode="auto">
          <a:xfrm rot="16200000">
            <a:off x="7058767" y="4461316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6" name="Rectangle 67"/>
          <p:cNvSpPr>
            <a:spLocks noChangeArrowheads="1"/>
          </p:cNvSpPr>
          <p:nvPr/>
        </p:nvSpPr>
        <p:spPr bwMode="auto">
          <a:xfrm rot="16200000">
            <a:off x="7058767" y="431730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7" name="Rectangle 68"/>
          <p:cNvSpPr>
            <a:spLocks noChangeArrowheads="1"/>
          </p:cNvSpPr>
          <p:nvPr/>
        </p:nvSpPr>
        <p:spPr bwMode="auto">
          <a:xfrm rot="16200000">
            <a:off x="7058767" y="4173284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8" name="Rectangle 69"/>
          <p:cNvSpPr>
            <a:spLocks noChangeArrowheads="1"/>
          </p:cNvSpPr>
          <p:nvPr/>
        </p:nvSpPr>
        <p:spPr bwMode="auto">
          <a:xfrm rot="16200000">
            <a:off x="7058767" y="3885435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59" name="Rectangle 70"/>
          <p:cNvSpPr>
            <a:spLocks noChangeArrowheads="1"/>
          </p:cNvSpPr>
          <p:nvPr/>
        </p:nvSpPr>
        <p:spPr bwMode="auto">
          <a:xfrm rot="16200000">
            <a:off x="7058767" y="402999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0" name="Rectangle 59"/>
          <p:cNvSpPr>
            <a:spLocks noChangeArrowheads="1"/>
          </p:cNvSpPr>
          <p:nvPr/>
        </p:nvSpPr>
        <p:spPr bwMode="auto">
          <a:xfrm rot="16200000">
            <a:off x="7202767" y="546942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361" name="Rectangle 60"/>
          <p:cNvSpPr>
            <a:spLocks noChangeArrowheads="1"/>
          </p:cNvSpPr>
          <p:nvPr/>
        </p:nvSpPr>
        <p:spPr bwMode="auto">
          <a:xfrm rot="16200000">
            <a:off x="7202767" y="5325412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2" name="Rectangle 61"/>
          <p:cNvSpPr>
            <a:spLocks noChangeArrowheads="1"/>
          </p:cNvSpPr>
          <p:nvPr/>
        </p:nvSpPr>
        <p:spPr bwMode="auto">
          <a:xfrm rot="16200000">
            <a:off x="7202767" y="5181411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3" name="Rectangle 62"/>
          <p:cNvSpPr>
            <a:spLocks noChangeArrowheads="1"/>
          </p:cNvSpPr>
          <p:nvPr/>
        </p:nvSpPr>
        <p:spPr bwMode="auto">
          <a:xfrm rot="16200000">
            <a:off x="7202767" y="503738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4" name="Rectangle 63"/>
          <p:cNvSpPr>
            <a:spLocks noChangeArrowheads="1"/>
          </p:cNvSpPr>
          <p:nvPr/>
        </p:nvSpPr>
        <p:spPr bwMode="auto">
          <a:xfrm rot="16200000">
            <a:off x="7202767" y="4893364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5" name="Rectangle 64"/>
          <p:cNvSpPr>
            <a:spLocks noChangeArrowheads="1"/>
          </p:cNvSpPr>
          <p:nvPr/>
        </p:nvSpPr>
        <p:spPr bwMode="auto">
          <a:xfrm rot="16200000">
            <a:off x="7202767" y="474934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6" name="Rectangle 65"/>
          <p:cNvSpPr>
            <a:spLocks noChangeArrowheads="1"/>
          </p:cNvSpPr>
          <p:nvPr/>
        </p:nvSpPr>
        <p:spPr bwMode="auto">
          <a:xfrm rot="16200000">
            <a:off x="7202767" y="4605332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7" name="Rectangle 66"/>
          <p:cNvSpPr>
            <a:spLocks noChangeArrowheads="1"/>
          </p:cNvSpPr>
          <p:nvPr/>
        </p:nvSpPr>
        <p:spPr bwMode="auto">
          <a:xfrm rot="16200000">
            <a:off x="7202767" y="4461316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8" name="Rectangle 67"/>
          <p:cNvSpPr>
            <a:spLocks noChangeArrowheads="1"/>
          </p:cNvSpPr>
          <p:nvPr/>
        </p:nvSpPr>
        <p:spPr bwMode="auto">
          <a:xfrm rot="16200000">
            <a:off x="7202767" y="4173284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69" name="Rectangle 68"/>
          <p:cNvSpPr>
            <a:spLocks noChangeArrowheads="1"/>
          </p:cNvSpPr>
          <p:nvPr/>
        </p:nvSpPr>
        <p:spPr bwMode="auto">
          <a:xfrm rot="16200000">
            <a:off x="7202767" y="4317300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0" name="Rectangle 69"/>
          <p:cNvSpPr>
            <a:spLocks noChangeArrowheads="1"/>
          </p:cNvSpPr>
          <p:nvPr/>
        </p:nvSpPr>
        <p:spPr bwMode="auto">
          <a:xfrm rot="16200000">
            <a:off x="7202767" y="4029998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1" name="Rectangle 70"/>
          <p:cNvSpPr>
            <a:spLocks noChangeArrowheads="1"/>
          </p:cNvSpPr>
          <p:nvPr/>
        </p:nvSpPr>
        <p:spPr bwMode="auto">
          <a:xfrm rot="16200000">
            <a:off x="7202767" y="3885435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2" name="Rectangle 59"/>
          <p:cNvSpPr>
            <a:spLocks noChangeArrowheads="1"/>
          </p:cNvSpPr>
          <p:nvPr/>
        </p:nvSpPr>
        <p:spPr bwMode="auto">
          <a:xfrm rot="16200000">
            <a:off x="7346767" y="5469428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373" name="Rectangle 60"/>
          <p:cNvSpPr>
            <a:spLocks noChangeArrowheads="1"/>
          </p:cNvSpPr>
          <p:nvPr/>
        </p:nvSpPr>
        <p:spPr bwMode="auto">
          <a:xfrm rot="16200000">
            <a:off x="7346767" y="5325412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4" name="Rectangle 61"/>
          <p:cNvSpPr>
            <a:spLocks noChangeArrowheads="1"/>
          </p:cNvSpPr>
          <p:nvPr/>
        </p:nvSpPr>
        <p:spPr bwMode="auto">
          <a:xfrm rot="16200000">
            <a:off x="7346767" y="5181411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5" name="Rectangle 62"/>
          <p:cNvSpPr>
            <a:spLocks noChangeArrowheads="1"/>
          </p:cNvSpPr>
          <p:nvPr/>
        </p:nvSpPr>
        <p:spPr bwMode="auto">
          <a:xfrm rot="16200000">
            <a:off x="7346767" y="5037380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6" name="Rectangle 63"/>
          <p:cNvSpPr>
            <a:spLocks noChangeArrowheads="1"/>
          </p:cNvSpPr>
          <p:nvPr/>
        </p:nvSpPr>
        <p:spPr bwMode="auto">
          <a:xfrm rot="16200000">
            <a:off x="7346767" y="4893364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7" name="Rectangle 64"/>
          <p:cNvSpPr>
            <a:spLocks noChangeArrowheads="1"/>
          </p:cNvSpPr>
          <p:nvPr/>
        </p:nvSpPr>
        <p:spPr bwMode="auto">
          <a:xfrm rot="16200000">
            <a:off x="7346767" y="4749348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8" name="Rectangle 65"/>
          <p:cNvSpPr>
            <a:spLocks noChangeArrowheads="1"/>
          </p:cNvSpPr>
          <p:nvPr/>
        </p:nvSpPr>
        <p:spPr bwMode="auto">
          <a:xfrm rot="16200000">
            <a:off x="7346767" y="4461316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79" name="Rectangle 66"/>
          <p:cNvSpPr>
            <a:spLocks noChangeArrowheads="1"/>
          </p:cNvSpPr>
          <p:nvPr/>
        </p:nvSpPr>
        <p:spPr bwMode="auto">
          <a:xfrm rot="16200000">
            <a:off x="7346767" y="4173284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0" name="Rectangle 67"/>
          <p:cNvSpPr>
            <a:spLocks noChangeArrowheads="1"/>
          </p:cNvSpPr>
          <p:nvPr/>
        </p:nvSpPr>
        <p:spPr bwMode="auto">
          <a:xfrm rot="16200000">
            <a:off x="7346767" y="3885435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1" name="Rectangle 68"/>
          <p:cNvSpPr>
            <a:spLocks noChangeArrowheads="1"/>
          </p:cNvSpPr>
          <p:nvPr/>
        </p:nvSpPr>
        <p:spPr bwMode="auto">
          <a:xfrm rot="16200000">
            <a:off x="7346767" y="4605332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2" name="Rectangle 69"/>
          <p:cNvSpPr>
            <a:spLocks noChangeArrowheads="1"/>
          </p:cNvSpPr>
          <p:nvPr/>
        </p:nvSpPr>
        <p:spPr bwMode="auto">
          <a:xfrm rot="16200000">
            <a:off x="7346767" y="4317300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3" name="Rectangle 70"/>
          <p:cNvSpPr>
            <a:spLocks noChangeArrowheads="1"/>
          </p:cNvSpPr>
          <p:nvPr/>
        </p:nvSpPr>
        <p:spPr bwMode="auto">
          <a:xfrm rot="16200000">
            <a:off x="7346767" y="4029998"/>
            <a:ext cx="144000" cy="1440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4" name="Rectangle 59"/>
          <p:cNvSpPr>
            <a:spLocks noChangeArrowheads="1"/>
          </p:cNvSpPr>
          <p:nvPr/>
        </p:nvSpPr>
        <p:spPr bwMode="auto">
          <a:xfrm rot="16200000">
            <a:off x="7778767" y="546942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385" name="Rectangle 60"/>
          <p:cNvSpPr>
            <a:spLocks noChangeArrowheads="1"/>
          </p:cNvSpPr>
          <p:nvPr/>
        </p:nvSpPr>
        <p:spPr bwMode="auto">
          <a:xfrm rot="16200000">
            <a:off x="7778767" y="5325412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6" name="Rectangle 61"/>
          <p:cNvSpPr>
            <a:spLocks noChangeArrowheads="1"/>
          </p:cNvSpPr>
          <p:nvPr/>
        </p:nvSpPr>
        <p:spPr bwMode="auto">
          <a:xfrm rot="16200000">
            <a:off x="7778767" y="5181411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7" name="Rectangle 62"/>
          <p:cNvSpPr>
            <a:spLocks noChangeArrowheads="1"/>
          </p:cNvSpPr>
          <p:nvPr/>
        </p:nvSpPr>
        <p:spPr bwMode="auto">
          <a:xfrm rot="16200000">
            <a:off x="7778767" y="503738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8" name="Rectangle 63"/>
          <p:cNvSpPr>
            <a:spLocks noChangeArrowheads="1"/>
          </p:cNvSpPr>
          <p:nvPr/>
        </p:nvSpPr>
        <p:spPr bwMode="auto">
          <a:xfrm rot="16200000">
            <a:off x="7778767" y="4893364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89" name="Rectangle 64"/>
          <p:cNvSpPr>
            <a:spLocks noChangeArrowheads="1"/>
          </p:cNvSpPr>
          <p:nvPr/>
        </p:nvSpPr>
        <p:spPr bwMode="auto">
          <a:xfrm rot="16200000">
            <a:off x="7778767" y="474934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0" name="Rectangle 65"/>
          <p:cNvSpPr>
            <a:spLocks noChangeArrowheads="1"/>
          </p:cNvSpPr>
          <p:nvPr/>
        </p:nvSpPr>
        <p:spPr bwMode="auto">
          <a:xfrm rot="16200000">
            <a:off x="7778767" y="4461316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1" name="Rectangle 66"/>
          <p:cNvSpPr>
            <a:spLocks noChangeArrowheads="1"/>
          </p:cNvSpPr>
          <p:nvPr/>
        </p:nvSpPr>
        <p:spPr bwMode="auto">
          <a:xfrm rot="16200000">
            <a:off x="7778767" y="4173284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2" name="Rectangle 67"/>
          <p:cNvSpPr>
            <a:spLocks noChangeArrowheads="1"/>
          </p:cNvSpPr>
          <p:nvPr/>
        </p:nvSpPr>
        <p:spPr bwMode="auto">
          <a:xfrm rot="16200000">
            <a:off x="7778767" y="3885435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3" name="Rectangle 68"/>
          <p:cNvSpPr>
            <a:spLocks noChangeArrowheads="1"/>
          </p:cNvSpPr>
          <p:nvPr/>
        </p:nvSpPr>
        <p:spPr bwMode="auto">
          <a:xfrm rot="16200000">
            <a:off x="7778767" y="4605332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4" name="Rectangle 69"/>
          <p:cNvSpPr>
            <a:spLocks noChangeArrowheads="1"/>
          </p:cNvSpPr>
          <p:nvPr/>
        </p:nvSpPr>
        <p:spPr bwMode="auto">
          <a:xfrm rot="16200000">
            <a:off x="7778767" y="431730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5" name="Rectangle 70"/>
          <p:cNvSpPr>
            <a:spLocks noChangeArrowheads="1"/>
          </p:cNvSpPr>
          <p:nvPr/>
        </p:nvSpPr>
        <p:spPr bwMode="auto">
          <a:xfrm rot="16200000">
            <a:off x="7778767" y="402999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6" name="Rectangle 59"/>
          <p:cNvSpPr>
            <a:spLocks noChangeArrowheads="1"/>
          </p:cNvSpPr>
          <p:nvPr/>
        </p:nvSpPr>
        <p:spPr bwMode="auto">
          <a:xfrm rot="16200000">
            <a:off x="749076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397" name="Rectangle 60"/>
          <p:cNvSpPr>
            <a:spLocks noChangeArrowheads="1"/>
          </p:cNvSpPr>
          <p:nvPr/>
        </p:nvSpPr>
        <p:spPr bwMode="auto">
          <a:xfrm rot="16200000">
            <a:off x="749076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8" name="Rectangle 61"/>
          <p:cNvSpPr>
            <a:spLocks noChangeArrowheads="1"/>
          </p:cNvSpPr>
          <p:nvPr/>
        </p:nvSpPr>
        <p:spPr bwMode="auto">
          <a:xfrm rot="16200000">
            <a:off x="749076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399" name="Rectangle 62"/>
          <p:cNvSpPr>
            <a:spLocks noChangeArrowheads="1"/>
          </p:cNvSpPr>
          <p:nvPr/>
        </p:nvSpPr>
        <p:spPr bwMode="auto">
          <a:xfrm rot="16200000">
            <a:off x="749076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0" name="Rectangle 63"/>
          <p:cNvSpPr>
            <a:spLocks noChangeArrowheads="1"/>
          </p:cNvSpPr>
          <p:nvPr/>
        </p:nvSpPr>
        <p:spPr bwMode="auto">
          <a:xfrm rot="16200000">
            <a:off x="749076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1" name="Rectangle 64"/>
          <p:cNvSpPr>
            <a:spLocks noChangeArrowheads="1"/>
          </p:cNvSpPr>
          <p:nvPr/>
        </p:nvSpPr>
        <p:spPr bwMode="auto">
          <a:xfrm rot="16200000">
            <a:off x="749076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2" name="Rectangle 65"/>
          <p:cNvSpPr>
            <a:spLocks noChangeArrowheads="1"/>
          </p:cNvSpPr>
          <p:nvPr/>
        </p:nvSpPr>
        <p:spPr bwMode="auto">
          <a:xfrm rot="16200000">
            <a:off x="749076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3" name="Rectangle 66"/>
          <p:cNvSpPr>
            <a:spLocks noChangeArrowheads="1"/>
          </p:cNvSpPr>
          <p:nvPr/>
        </p:nvSpPr>
        <p:spPr bwMode="auto">
          <a:xfrm rot="16200000">
            <a:off x="749076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4" name="Rectangle 67"/>
          <p:cNvSpPr>
            <a:spLocks noChangeArrowheads="1"/>
          </p:cNvSpPr>
          <p:nvPr/>
        </p:nvSpPr>
        <p:spPr bwMode="auto">
          <a:xfrm rot="16200000">
            <a:off x="749076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5" name="Rectangle 68"/>
          <p:cNvSpPr>
            <a:spLocks noChangeArrowheads="1"/>
          </p:cNvSpPr>
          <p:nvPr/>
        </p:nvSpPr>
        <p:spPr bwMode="auto">
          <a:xfrm rot="16200000">
            <a:off x="749076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6" name="Rectangle 69"/>
          <p:cNvSpPr>
            <a:spLocks noChangeArrowheads="1"/>
          </p:cNvSpPr>
          <p:nvPr/>
        </p:nvSpPr>
        <p:spPr bwMode="auto">
          <a:xfrm rot="16200000">
            <a:off x="749076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7" name="Rectangle 70"/>
          <p:cNvSpPr>
            <a:spLocks noChangeArrowheads="1"/>
          </p:cNvSpPr>
          <p:nvPr/>
        </p:nvSpPr>
        <p:spPr bwMode="auto">
          <a:xfrm rot="16200000">
            <a:off x="749076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08" name="Rectangle 59"/>
          <p:cNvSpPr>
            <a:spLocks noChangeArrowheads="1"/>
          </p:cNvSpPr>
          <p:nvPr/>
        </p:nvSpPr>
        <p:spPr bwMode="auto">
          <a:xfrm rot="16200000">
            <a:off x="763476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09" name="Rectangle 60"/>
          <p:cNvSpPr>
            <a:spLocks noChangeArrowheads="1"/>
          </p:cNvSpPr>
          <p:nvPr/>
        </p:nvSpPr>
        <p:spPr bwMode="auto">
          <a:xfrm rot="16200000">
            <a:off x="763476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0" name="Rectangle 61"/>
          <p:cNvSpPr>
            <a:spLocks noChangeArrowheads="1"/>
          </p:cNvSpPr>
          <p:nvPr/>
        </p:nvSpPr>
        <p:spPr bwMode="auto">
          <a:xfrm rot="16200000">
            <a:off x="763476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1" name="Rectangle 62"/>
          <p:cNvSpPr>
            <a:spLocks noChangeArrowheads="1"/>
          </p:cNvSpPr>
          <p:nvPr/>
        </p:nvSpPr>
        <p:spPr bwMode="auto">
          <a:xfrm rot="16200000">
            <a:off x="763476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2" name="Rectangle 63"/>
          <p:cNvSpPr>
            <a:spLocks noChangeArrowheads="1"/>
          </p:cNvSpPr>
          <p:nvPr/>
        </p:nvSpPr>
        <p:spPr bwMode="auto">
          <a:xfrm rot="16200000">
            <a:off x="763476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3" name="Rectangle 64"/>
          <p:cNvSpPr>
            <a:spLocks noChangeArrowheads="1"/>
          </p:cNvSpPr>
          <p:nvPr/>
        </p:nvSpPr>
        <p:spPr bwMode="auto">
          <a:xfrm rot="16200000">
            <a:off x="763476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4" name="Rectangle 65"/>
          <p:cNvSpPr>
            <a:spLocks noChangeArrowheads="1"/>
          </p:cNvSpPr>
          <p:nvPr/>
        </p:nvSpPr>
        <p:spPr bwMode="auto">
          <a:xfrm rot="16200000">
            <a:off x="763476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5" name="Rectangle 66"/>
          <p:cNvSpPr>
            <a:spLocks noChangeArrowheads="1"/>
          </p:cNvSpPr>
          <p:nvPr/>
        </p:nvSpPr>
        <p:spPr bwMode="auto">
          <a:xfrm rot="16200000">
            <a:off x="763476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6" name="Rectangle 67"/>
          <p:cNvSpPr>
            <a:spLocks noChangeArrowheads="1"/>
          </p:cNvSpPr>
          <p:nvPr/>
        </p:nvSpPr>
        <p:spPr bwMode="auto">
          <a:xfrm rot="16200000">
            <a:off x="763476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7" name="Rectangle 68"/>
          <p:cNvSpPr>
            <a:spLocks noChangeArrowheads="1"/>
          </p:cNvSpPr>
          <p:nvPr/>
        </p:nvSpPr>
        <p:spPr bwMode="auto">
          <a:xfrm rot="16200000">
            <a:off x="763476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8" name="Rectangle 69"/>
          <p:cNvSpPr>
            <a:spLocks noChangeArrowheads="1"/>
          </p:cNvSpPr>
          <p:nvPr/>
        </p:nvSpPr>
        <p:spPr bwMode="auto">
          <a:xfrm rot="16200000">
            <a:off x="763476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19" name="Rectangle 70"/>
          <p:cNvSpPr>
            <a:spLocks noChangeArrowheads="1"/>
          </p:cNvSpPr>
          <p:nvPr/>
        </p:nvSpPr>
        <p:spPr bwMode="auto">
          <a:xfrm rot="16200000">
            <a:off x="763476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0" name="Rectangle 59"/>
          <p:cNvSpPr>
            <a:spLocks noChangeArrowheads="1"/>
          </p:cNvSpPr>
          <p:nvPr/>
        </p:nvSpPr>
        <p:spPr bwMode="auto">
          <a:xfrm rot="16200000">
            <a:off x="806676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21" name="Rectangle 60"/>
          <p:cNvSpPr>
            <a:spLocks noChangeArrowheads="1"/>
          </p:cNvSpPr>
          <p:nvPr/>
        </p:nvSpPr>
        <p:spPr bwMode="auto">
          <a:xfrm rot="16200000">
            <a:off x="806676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2" name="Rectangle 61"/>
          <p:cNvSpPr>
            <a:spLocks noChangeArrowheads="1"/>
          </p:cNvSpPr>
          <p:nvPr/>
        </p:nvSpPr>
        <p:spPr bwMode="auto">
          <a:xfrm rot="16200000">
            <a:off x="806676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3" name="Rectangle 62"/>
          <p:cNvSpPr>
            <a:spLocks noChangeArrowheads="1"/>
          </p:cNvSpPr>
          <p:nvPr/>
        </p:nvSpPr>
        <p:spPr bwMode="auto">
          <a:xfrm rot="16200000">
            <a:off x="806676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4" name="Rectangle 63"/>
          <p:cNvSpPr>
            <a:spLocks noChangeArrowheads="1"/>
          </p:cNvSpPr>
          <p:nvPr/>
        </p:nvSpPr>
        <p:spPr bwMode="auto">
          <a:xfrm rot="16200000">
            <a:off x="806676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5" name="Rectangle 65"/>
          <p:cNvSpPr>
            <a:spLocks noChangeArrowheads="1"/>
          </p:cNvSpPr>
          <p:nvPr/>
        </p:nvSpPr>
        <p:spPr bwMode="auto">
          <a:xfrm rot="16200000">
            <a:off x="806676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6" name="Rectangle 66"/>
          <p:cNvSpPr>
            <a:spLocks noChangeArrowheads="1"/>
          </p:cNvSpPr>
          <p:nvPr/>
        </p:nvSpPr>
        <p:spPr bwMode="auto">
          <a:xfrm rot="16200000">
            <a:off x="806676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7" name="Rectangle 67"/>
          <p:cNvSpPr>
            <a:spLocks noChangeArrowheads="1"/>
          </p:cNvSpPr>
          <p:nvPr/>
        </p:nvSpPr>
        <p:spPr bwMode="auto">
          <a:xfrm rot="16200000">
            <a:off x="806676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8" name="Rectangle 69"/>
          <p:cNvSpPr>
            <a:spLocks noChangeArrowheads="1"/>
          </p:cNvSpPr>
          <p:nvPr/>
        </p:nvSpPr>
        <p:spPr bwMode="auto">
          <a:xfrm rot="16200000">
            <a:off x="806676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29" name="Rectangle 70"/>
          <p:cNvSpPr>
            <a:spLocks noChangeArrowheads="1"/>
          </p:cNvSpPr>
          <p:nvPr/>
        </p:nvSpPr>
        <p:spPr bwMode="auto">
          <a:xfrm rot="16200000">
            <a:off x="806676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0" name="Rectangle 59"/>
          <p:cNvSpPr>
            <a:spLocks noChangeArrowheads="1"/>
          </p:cNvSpPr>
          <p:nvPr/>
        </p:nvSpPr>
        <p:spPr bwMode="auto">
          <a:xfrm rot="16200000">
            <a:off x="8210767" y="546942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31" name="Rectangle 60"/>
          <p:cNvSpPr>
            <a:spLocks noChangeArrowheads="1"/>
          </p:cNvSpPr>
          <p:nvPr/>
        </p:nvSpPr>
        <p:spPr bwMode="auto">
          <a:xfrm rot="16200000">
            <a:off x="8210767" y="5325412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2" name="Rectangle 61"/>
          <p:cNvSpPr>
            <a:spLocks noChangeArrowheads="1"/>
          </p:cNvSpPr>
          <p:nvPr/>
        </p:nvSpPr>
        <p:spPr bwMode="auto">
          <a:xfrm rot="16200000">
            <a:off x="8210767" y="5181411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3" name="Rectangle 62"/>
          <p:cNvSpPr>
            <a:spLocks noChangeArrowheads="1"/>
          </p:cNvSpPr>
          <p:nvPr/>
        </p:nvSpPr>
        <p:spPr bwMode="auto">
          <a:xfrm rot="16200000">
            <a:off x="8210767" y="503738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4" name="Rectangle 63"/>
          <p:cNvSpPr>
            <a:spLocks noChangeArrowheads="1"/>
          </p:cNvSpPr>
          <p:nvPr/>
        </p:nvSpPr>
        <p:spPr bwMode="auto">
          <a:xfrm rot="16200000">
            <a:off x="8210767" y="4893364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5" name="Rectangle 65"/>
          <p:cNvSpPr>
            <a:spLocks noChangeArrowheads="1"/>
          </p:cNvSpPr>
          <p:nvPr/>
        </p:nvSpPr>
        <p:spPr bwMode="auto">
          <a:xfrm rot="16200000">
            <a:off x="8210767" y="4461316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6" name="Rectangle 66"/>
          <p:cNvSpPr>
            <a:spLocks noChangeArrowheads="1"/>
          </p:cNvSpPr>
          <p:nvPr/>
        </p:nvSpPr>
        <p:spPr bwMode="auto">
          <a:xfrm rot="16200000">
            <a:off x="8210767" y="4173284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7" name="Rectangle 67"/>
          <p:cNvSpPr>
            <a:spLocks noChangeArrowheads="1"/>
          </p:cNvSpPr>
          <p:nvPr/>
        </p:nvSpPr>
        <p:spPr bwMode="auto">
          <a:xfrm rot="16200000">
            <a:off x="8210767" y="3885435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8" name="Rectangle 69"/>
          <p:cNvSpPr>
            <a:spLocks noChangeArrowheads="1"/>
          </p:cNvSpPr>
          <p:nvPr/>
        </p:nvSpPr>
        <p:spPr bwMode="auto">
          <a:xfrm rot="16200000">
            <a:off x="8210767" y="431730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39" name="Rectangle 70"/>
          <p:cNvSpPr>
            <a:spLocks noChangeArrowheads="1"/>
          </p:cNvSpPr>
          <p:nvPr/>
        </p:nvSpPr>
        <p:spPr bwMode="auto">
          <a:xfrm rot="16200000">
            <a:off x="8210767" y="402999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0" name="Rectangle 59"/>
          <p:cNvSpPr>
            <a:spLocks noChangeArrowheads="1"/>
          </p:cNvSpPr>
          <p:nvPr/>
        </p:nvSpPr>
        <p:spPr bwMode="auto">
          <a:xfrm rot="16200000">
            <a:off x="835476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41" name="Rectangle 60"/>
          <p:cNvSpPr>
            <a:spLocks noChangeArrowheads="1"/>
          </p:cNvSpPr>
          <p:nvPr/>
        </p:nvSpPr>
        <p:spPr bwMode="auto">
          <a:xfrm rot="16200000">
            <a:off x="835476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2" name="Rectangle 61"/>
          <p:cNvSpPr>
            <a:spLocks noChangeArrowheads="1"/>
          </p:cNvSpPr>
          <p:nvPr/>
        </p:nvSpPr>
        <p:spPr bwMode="auto">
          <a:xfrm rot="16200000">
            <a:off x="835476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3" name="Rectangle 62"/>
          <p:cNvSpPr>
            <a:spLocks noChangeArrowheads="1"/>
          </p:cNvSpPr>
          <p:nvPr/>
        </p:nvSpPr>
        <p:spPr bwMode="auto">
          <a:xfrm rot="16200000">
            <a:off x="835476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4" name="Rectangle 63"/>
          <p:cNvSpPr>
            <a:spLocks noChangeArrowheads="1"/>
          </p:cNvSpPr>
          <p:nvPr/>
        </p:nvSpPr>
        <p:spPr bwMode="auto">
          <a:xfrm rot="16200000">
            <a:off x="835476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5" name="Rectangle 65"/>
          <p:cNvSpPr>
            <a:spLocks noChangeArrowheads="1"/>
          </p:cNvSpPr>
          <p:nvPr/>
        </p:nvSpPr>
        <p:spPr bwMode="auto">
          <a:xfrm rot="16200000">
            <a:off x="835476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6" name="Rectangle 66"/>
          <p:cNvSpPr>
            <a:spLocks noChangeArrowheads="1"/>
          </p:cNvSpPr>
          <p:nvPr/>
        </p:nvSpPr>
        <p:spPr bwMode="auto">
          <a:xfrm rot="16200000">
            <a:off x="835476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7" name="Rectangle 67"/>
          <p:cNvSpPr>
            <a:spLocks noChangeArrowheads="1"/>
          </p:cNvSpPr>
          <p:nvPr/>
        </p:nvSpPr>
        <p:spPr bwMode="auto">
          <a:xfrm rot="16200000">
            <a:off x="835476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8" name="Rectangle 69"/>
          <p:cNvSpPr>
            <a:spLocks noChangeArrowheads="1"/>
          </p:cNvSpPr>
          <p:nvPr/>
        </p:nvSpPr>
        <p:spPr bwMode="auto">
          <a:xfrm rot="16200000">
            <a:off x="835476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49" name="Rectangle 70"/>
          <p:cNvSpPr>
            <a:spLocks noChangeArrowheads="1"/>
          </p:cNvSpPr>
          <p:nvPr/>
        </p:nvSpPr>
        <p:spPr bwMode="auto">
          <a:xfrm rot="16200000">
            <a:off x="835476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0" name="Rectangle 59"/>
          <p:cNvSpPr>
            <a:spLocks noChangeArrowheads="1"/>
          </p:cNvSpPr>
          <p:nvPr/>
        </p:nvSpPr>
        <p:spPr bwMode="auto">
          <a:xfrm rot="16200000">
            <a:off x="849876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51" name="Rectangle 60"/>
          <p:cNvSpPr>
            <a:spLocks noChangeArrowheads="1"/>
          </p:cNvSpPr>
          <p:nvPr/>
        </p:nvSpPr>
        <p:spPr bwMode="auto">
          <a:xfrm rot="16200000">
            <a:off x="849876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2" name="Rectangle 61"/>
          <p:cNvSpPr>
            <a:spLocks noChangeArrowheads="1"/>
          </p:cNvSpPr>
          <p:nvPr/>
        </p:nvSpPr>
        <p:spPr bwMode="auto">
          <a:xfrm rot="16200000">
            <a:off x="849876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3" name="Rectangle 62"/>
          <p:cNvSpPr>
            <a:spLocks noChangeArrowheads="1"/>
          </p:cNvSpPr>
          <p:nvPr/>
        </p:nvSpPr>
        <p:spPr bwMode="auto">
          <a:xfrm rot="16200000">
            <a:off x="849876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4" name="Rectangle 63"/>
          <p:cNvSpPr>
            <a:spLocks noChangeArrowheads="1"/>
          </p:cNvSpPr>
          <p:nvPr/>
        </p:nvSpPr>
        <p:spPr bwMode="auto">
          <a:xfrm rot="16200000">
            <a:off x="849876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5" name="Rectangle 65"/>
          <p:cNvSpPr>
            <a:spLocks noChangeArrowheads="1"/>
          </p:cNvSpPr>
          <p:nvPr/>
        </p:nvSpPr>
        <p:spPr bwMode="auto">
          <a:xfrm rot="16200000">
            <a:off x="849876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6" name="Rectangle 66"/>
          <p:cNvSpPr>
            <a:spLocks noChangeArrowheads="1"/>
          </p:cNvSpPr>
          <p:nvPr/>
        </p:nvSpPr>
        <p:spPr bwMode="auto">
          <a:xfrm rot="16200000">
            <a:off x="849876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7" name="Rectangle 67"/>
          <p:cNvSpPr>
            <a:spLocks noChangeArrowheads="1"/>
          </p:cNvSpPr>
          <p:nvPr/>
        </p:nvSpPr>
        <p:spPr bwMode="auto">
          <a:xfrm rot="16200000">
            <a:off x="849876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8" name="Rectangle 69"/>
          <p:cNvSpPr>
            <a:spLocks noChangeArrowheads="1"/>
          </p:cNvSpPr>
          <p:nvPr/>
        </p:nvSpPr>
        <p:spPr bwMode="auto">
          <a:xfrm rot="16200000">
            <a:off x="849876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59" name="Rectangle 70"/>
          <p:cNvSpPr>
            <a:spLocks noChangeArrowheads="1"/>
          </p:cNvSpPr>
          <p:nvPr/>
        </p:nvSpPr>
        <p:spPr bwMode="auto">
          <a:xfrm rot="16200000">
            <a:off x="849876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0" name="Rectangle 59"/>
          <p:cNvSpPr>
            <a:spLocks noChangeArrowheads="1"/>
          </p:cNvSpPr>
          <p:nvPr/>
        </p:nvSpPr>
        <p:spPr bwMode="auto">
          <a:xfrm rot="16200000">
            <a:off x="878676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61" name="Rectangle 60"/>
          <p:cNvSpPr>
            <a:spLocks noChangeArrowheads="1"/>
          </p:cNvSpPr>
          <p:nvPr/>
        </p:nvSpPr>
        <p:spPr bwMode="auto">
          <a:xfrm rot="16200000">
            <a:off x="878676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2" name="Rectangle 61"/>
          <p:cNvSpPr>
            <a:spLocks noChangeArrowheads="1"/>
          </p:cNvSpPr>
          <p:nvPr/>
        </p:nvSpPr>
        <p:spPr bwMode="auto">
          <a:xfrm rot="16200000">
            <a:off x="878676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3" name="Rectangle 62"/>
          <p:cNvSpPr>
            <a:spLocks noChangeArrowheads="1"/>
          </p:cNvSpPr>
          <p:nvPr/>
        </p:nvSpPr>
        <p:spPr bwMode="auto">
          <a:xfrm rot="16200000">
            <a:off x="878676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4" name="Rectangle 63"/>
          <p:cNvSpPr>
            <a:spLocks noChangeArrowheads="1"/>
          </p:cNvSpPr>
          <p:nvPr/>
        </p:nvSpPr>
        <p:spPr bwMode="auto">
          <a:xfrm rot="16200000">
            <a:off x="878676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5" name="Rectangle 65"/>
          <p:cNvSpPr>
            <a:spLocks noChangeArrowheads="1"/>
          </p:cNvSpPr>
          <p:nvPr/>
        </p:nvSpPr>
        <p:spPr bwMode="auto">
          <a:xfrm rot="16200000">
            <a:off x="878676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6" name="Rectangle 66"/>
          <p:cNvSpPr>
            <a:spLocks noChangeArrowheads="1"/>
          </p:cNvSpPr>
          <p:nvPr/>
        </p:nvSpPr>
        <p:spPr bwMode="auto">
          <a:xfrm rot="16200000">
            <a:off x="878676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7" name="Rectangle 67"/>
          <p:cNvSpPr>
            <a:spLocks noChangeArrowheads="1"/>
          </p:cNvSpPr>
          <p:nvPr/>
        </p:nvSpPr>
        <p:spPr bwMode="auto">
          <a:xfrm rot="16200000">
            <a:off x="878676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8" name="Rectangle 69"/>
          <p:cNvSpPr>
            <a:spLocks noChangeArrowheads="1"/>
          </p:cNvSpPr>
          <p:nvPr/>
        </p:nvSpPr>
        <p:spPr bwMode="auto">
          <a:xfrm rot="16200000">
            <a:off x="878676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69" name="Rectangle 70"/>
          <p:cNvSpPr>
            <a:spLocks noChangeArrowheads="1"/>
          </p:cNvSpPr>
          <p:nvPr/>
        </p:nvSpPr>
        <p:spPr bwMode="auto">
          <a:xfrm rot="16200000">
            <a:off x="878676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0" name="Rectangle 59"/>
          <p:cNvSpPr>
            <a:spLocks noChangeArrowheads="1"/>
          </p:cNvSpPr>
          <p:nvPr/>
        </p:nvSpPr>
        <p:spPr bwMode="auto">
          <a:xfrm rot="16200000">
            <a:off x="8642767" y="546942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71" name="Rectangle 60"/>
          <p:cNvSpPr>
            <a:spLocks noChangeArrowheads="1"/>
          </p:cNvSpPr>
          <p:nvPr/>
        </p:nvSpPr>
        <p:spPr bwMode="auto">
          <a:xfrm rot="16200000">
            <a:off x="8642767" y="5325412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2" name="Rectangle 61"/>
          <p:cNvSpPr>
            <a:spLocks noChangeArrowheads="1"/>
          </p:cNvSpPr>
          <p:nvPr/>
        </p:nvSpPr>
        <p:spPr bwMode="auto">
          <a:xfrm rot="16200000">
            <a:off x="8642767" y="5181411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3" name="Rectangle 62"/>
          <p:cNvSpPr>
            <a:spLocks noChangeArrowheads="1"/>
          </p:cNvSpPr>
          <p:nvPr/>
        </p:nvSpPr>
        <p:spPr bwMode="auto">
          <a:xfrm rot="16200000">
            <a:off x="8642767" y="503738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4" name="Rectangle 63"/>
          <p:cNvSpPr>
            <a:spLocks noChangeArrowheads="1"/>
          </p:cNvSpPr>
          <p:nvPr/>
        </p:nvSpPr>
        <p:spPr bwMode="auto">
          <a:xfrm rot="16200000">
            <a:off x="8642767" y="4893364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5" name="Rectangle 65"/>
          <p:cNvSpPr>
            <a:spLocks noChangeArrowheads="1"/>
          </p:cNvSpPr>
          <p:nvPr/>
        </p:nvSpPr>
        <p:spPr bwMode="auto">
          <a:xfrm rot="16200000">
            <a:off x="8642767" y="4461316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6" name="Rectangle 66"/>
          <p:cNvSpPr>
            <a:spLocks noChangeArrowheads="1"/>
          </p:cNvSpPr>
          <p:nvPr/>
        </p:nvSpPr>
        <p:spPr bwMode="auto">
          <a:xfrm rot="16200000">
            <a:off x="8642767" y="4173284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7" name="Rectangle 67"/>
          <p:cNvSpPr>
            <a:spLocks noChangeArrowheads="1"/>
          </p:cNvSpPr>
          <p:nvPr/>
        </p:nvSpPr>
        <p:spPr bwMode="auto">
          <a:xfrm rot="16200000">
            <a:off x="8642767" y="3885435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8" name="Rectangle 69"/>
          <p:cNvSpPr>
            <a:spLocks noChangeArrowheads="1"/>
          </p:cNvSpPr>
          <p:nvPr/>
        </p:nvSpPr>
        <p:spPr bwMode="auto">
          <a:xfrm rot="16200000">
            <a:off x="8642767" y="4317300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79" name="Rectangle 70"/>
          <p:cNvSpPr>
            <a:spLocks noChangeArrowheads="1"/>
          </p:cNvSpPr>
          <p:nvPr/>
        </p:nvSpPr>
        <p:spPr bwMode="auto">
          <a:xfrm rot="16200000">
            <a:off x="8642767" y="402999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0" name="Rectangle 59"/>
          <p:cNvSpPr>
            <a:spLocks noChangeArrowheads="1"/>
          </p:cNvSpPr>
          <p:nvPr/>
        </p:nvSpPr>
        <p:spPr bwMode="auto">
          <a:xfrm rot="16200000">
            <a:off x="792276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81" name="Rectangle 60"/>
          <p:cNvSpPr>
            <a:spLocks noChangeArrowheads="1"/>
          </p:cNvSpPr>
          <p:nvPr/>
        </p:nvSpPr>
        <p:spPr bwMode="auto">
          <a:xfrm rot="16200000">
            <a:off x="792276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2" name="Rectangle 61"/>
          <p:cNvSpPr>
            <a:spLocks noChangeArrowheads="1"/>
          </p:cNvSpPr>
          <p:nvPr/>
        </p:nvSpPr>
        <p:spPr bwMode="auto">
          <a:xfrm rot="16200000">
            <a:off x="792276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3" name="Rectangle 62"/>
          <p:cNvSpPr>
            <a:spLocks noChangeArrowheads="1"/>
          </p:cNvSpPr>
          <p:nvPr/>
        </p:nvSpPr>
        <p:spPr bwMode="auto">
          <a:xfrm rot="16200000">
            <a:off x="792276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4" name="Rectangle 63"/>
          <p:cNvSpPr>
            <a:spLocks noChangeArrowheads="1"/>
          </p:cNvSpPr>
          <p:nvPr/>
        </p:nvSpPr>
        <p:spPr bwMode="auto">
          <a:xfrm rot="16200000">
            <a:off x="792276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5" name="Rectangle 65"/>
          <p:cNvSpPr>
            <a:spLocks noChangeArrowheads="1"/>
          </p:cNvSpPr>
          <p:nvPr/>
        </p:nvSpPr>
        <p:spPr bwMode="auto">
          <a:xfrm rot="16200000">
            <a:off x="792276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6" name="Rectangle 66"/>
          <p:cNvSpPr>
            <a:spLocks noChangeArrowheads="1"/>
          </p:cNvSpPr>
          <p:nvPr/>
        </p:nvSpPr>
        <p:spPr bwMode="auto">
          <a:xfrm rot="16200000">
            <a:off x="792276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7" name="Rectangle 67"/>
          <p:cNvSpPr>
            <a:spLocks noChangeArrowheads="1"/>
          </p:cNvSpPr>
          <p:nvPr/>
        </p:nvSpPr>
        <p:spPr bwMode="auto">
          <a:xfrm rot="16200000">
            <a:off x="792276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8" name="Rectangle 69"/>
          <p:cNvSpPr>
            <a:spLocks noChangeArrowheads="1"/>
          </p:cNvSpPr>
          <p:nvPr/>
        </p:nvSpPr>
        <p:spPr bwMode="auto">
          <a:xfrm rot="16200000">
            <a:off x="792276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89" name="Rectangle 70"/>
          <p:cNvSpPr>
            <a:spLocks noChangeArrowheads="1"/>
          </p:cNvSpPr>
          <p:nvPr/>
        </p:nvSpPr>
        <p:spPr bwMode="auto">
          <a:xfrm rot="16200000">
            <a:off x="792276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0" name="Rectangle 59"/>
          <p:cNvSpPr>
            <a:spLocks noChangeArrowheads="1"/>
          </p:cNvSpPr>
          <p:nvPr/>
        </p:nvSpPr>
        <p:spPr bwMode="auto">
          <a:xfrm rot="16200000">
            <a:off x="8930767" y="546942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 dirty="0"/>
          </a:p>
        </p:txBody>
      </p:sp>
      <p:sp>
        <p:nvSpPr>
          <p:cNvPr id="491" name="Rectangle 60"/>
          <p:cNvSpPr>
            <a:spLocks noChangeArrowheads="1"/>
          </p:cNvSpPr>
          <p:nvPr/>
        </p:nvSpPr>
        <p:spPr bwMode="auto">
          <a:xfrm rot="16200000">
            <a:off x="8930767" y="532541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2" name="Rectangle 61"/>
          <p:cNvSpPr>
            <a:spLocks noChangeArrowheads="1"/>
          </p:cNvSpPr>
          <p:nvPr/>
        </p:nvSpPr>
        <p:spPr bwMode="auto">
          <a:xfrm rot="16200000">
            <a:off x="8930767" y="5181411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3" name="Rectangle 62"/>
          <p:cNvSpPr>
            <a:spLocks noChangeArrowheads="1"/>
          </p:cNvSpPr>
          <p:nvPr/>
        </p:nvSpPr>
        <p:spPr bwMode="auto">
          <a:xfrm rot="16200000">
            <a:off x="8930767" y="503738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4" name="Rectangle 63"/>
          <p:cNvSpPr>
            <a:spLocks noChangeArrowheads="1"/>
          </p:cNvSpPr>
          <p:nvPr/>
        </p:nvSpPr>
        <p:spPr bwMode="auto">
          <a:xfrm rot="16200000">
            <a:off x="8930767" y="489336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5" name="Rectangle 65"/>
          <p:cNvSpPr>
            <a:spLocks noChangeArrowheads="1"/>
          </p:cNvSpPr>
          <p:nvPr/>
        </p:nvSpPr>
        <p:spPr bwMode="auto">
          <a:xfrm rot="16200000">
            <a:off x="8930767" y="4461316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6" name="Rectangle 66"/>
          <p:cNvSpPr>
            <a:spLocks noChangeArrowheads="1"/>
          </p:cNvSpPr>
          <p:nvPr/>
        </p:nvSpPr>
        <p:spPr bwMode="auto">
          <a:xfrm rot="16200000">
            <a:off x="8930767" y="4173284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7" name="Rectangle 67"/>
          <p:cNvSpPr>
            <a:spLocks noChangeArrowheads="1"/>
          </p:cNvSpPr>
          <p:nvPr/>
        </p:nvSpPr>
        <p:spPr bwMode="auto">
          <a:xfrm rot="16200000">
            <a:off x="8930767" y="3885435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8" name="Rectangle 69"/>
          <p:cNvSpPr>
            <a:spLocks noChangeArrowheads="1"/>
          </p:cNvSpPr>
          <p:nvPr/>
        </p:nvSpPr>
        <p:spPr bwMode="auto">
          <a:xfrm rot="16200000">
            <a:off x="8930767" y="4317300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499" name="Rectangle 70"/>
          <p:cNvSpPr>
            <a:spLocks noChangeArrowheads="1"/>
          </p:cNvSpPr>
          <p:nvPr/>
        </p:nvSpPr>
        <p:spPr bwMode="auto">
          <a:xfrm rot="16200000">
            <a:off x="8930767" y="402999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0" name="Rectangle 64"/>
          <p:cNvSpPr>
            <a:spLocks noChangeArrowheads="1"/>
          </p:cNvSpPr>
          <p:nvPr/>
        </p:nvSpPr>
        <p:spPr bwMode="auto">
          <a:xfrm rot="16200000">
            <a:off x="792276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1" name="Rectangle 65"/>
          <p:cNvSpPr>
            <a:spLocks noChangeArrowheads="1"/>
          </p:cNvSpPr>
          <p:nvPr/>
        </p:nvSpPr>
        <p:spPr bwMode="auto">
          <a:xfrm rot="16200000">
            <a:off x="792276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2" name="Rectangle 64"/>
          <p:cNvSpPr>
            <a:spLocks noChangeArrowheads="1"/>
          </p:cNvSpPr>
          <p:nvPr/>
        </p:nvSpPr>
        <p:spPr bwMode="auto">
          <a:xfrm rot="16200000">
            <a:off x="806676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3" name="Rectangle 65"/>
          <p:cNvSpPr>
            <a:spLocks noChangeArrowheads="1"/>
          </p:cNvSpPr>
          <p:nvPr/>
        </p:nvSpPr>
        <p:spPr bwMode="auto">
          <a:xfrm rot="16200000">
            <a:off x="806676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4" name="Rectangle 64"/>
          <p:cNvSpPr>
            <a:spLocks noChangeArrowheads="1"/>
          </p:cNvSpPr>
          <p:nvPr/>
        </p:nvSpPr>
        <p:spPr bwMode="auto">
          <a:xfrm rot="16200000">
            <a:off x="8210767" y="474934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5" name="Rectangle 68"/>
          <p:cNvSpPr>
            <a:spLocks noChangeArrowheads="1"/>
          </p:cNvSpPr>
          <p:nvPr/>
        </p:nvSpPr>
        <p:spPr bwMode="auto">
          <a:xfrm rot="16200000">
            <a:off x="8210767" y="4605332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6" name="Rectangle 64"/>
          <p:cNvSpPr>
            <a:spLocks noChangeArrowheads="1"/>
          </p:cNvSpPr>
          <p:nvPr/>
        </p:nvSpPr>
        <p:spPr bwMode="auto">
          <a:xfrm rot="16200000">
            <a:off x="8642767" y="4749348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7" name="Rectangle 68"/>
          <p:cNvSpPr>
            <a:spLocks noChangeArrowheads="1"/>
          </p:cNvSpPr>
          <p:nvPr/>
        </p:nvSpPr>
        <p:spPr bwMode="auto">
          <a:xfrm rot="16200000">
            <a:off x="8642767" y="4605332"/>
            <a:ext cx="144000" cy="1440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8" name="Rectangle 64"/>
          <p:cNvSpPr>
            <a:spLocks noChangeArrowheads="1"/>
          </p:cNvSpPr>
          <p:nvPr/>
        </p:nvSpPr>
        <p:spPr bwMode="auto">
          <a:xfrm rot="16200000">
            <a:off x="835476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09" name="Rectangle 68"/>
          <p:cNvSpPr>
            <a:spLocks noChangeArrowheads="1"/>
          </p:cNvSpPr>
          <p:nvPr/>
        </p:nvSpPr>
        <p:spPr bwMode="auto">
          <a:xfrm rot="16200000">
            <a:off x="835476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10" name="Rectangle 64"/>
          <p:cNvSpPr>
            <a:spLocks noChangeArrowheads="1"/>
          </p:cNvSpPr>
          <p:nvPr/>
        </p:nvSpPr>
        <p:spPr bwMode="auto">
          <a:xfrm rot="16200000">
            <a:off x="849876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11" name="Rectangle 68"/>
          <p:cNvSpPr>
            <a:spLocks noChangeArrowheads="1"/>
          </p:cNvSpPr>
          <p:nvPr/>
        </p:nvSpPr>
        <p:spPr bwMode="auto">
          <a:xfrm rot="16200000">
            <a:off x="849876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12" name="Rectangle 64"/>
          <p:cNvSpPr>
            <a:spLocks noChangeArrowheads="1"/>
          </p:cNvSpPr>
          <p:nvPr/>
        </p:nvSpPr>
        <p:spPr bwMode="auto">
          <a:xfrm rot="16200000">
            <a:off x="893076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13" name="Rectangle 68"/>
          <p:cNvSpPr>
            <a:spLocks noChangeArrowheads="1"/>
          </p:cNvSpPr>
          <p:nvPr/>
        </p:nvSpPr>
        <p:spPr bwMode="auto">
          <a:xfrm rot="16200000">
            <a:off x="893076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14" name="Rectangle 64"/>
          <p:cNvSpPr>
            <a:spLocks noChangeArrowheads="1"/>
          </p:cNvSpPr>
          <p:nvPr/>
        </p:nvSpPr>
        <p:spPr bwMode="auto">
          <a:xfrm rot="16200000">
            <a:off x="8786767" y="4749348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15" name="Rectangle 68"/>
          <p:cNvSpPr>
            <a:spLocks noChangeArrowheads="1"/>
          </p:cNvSpPr>
          <p:nvPr/>
        </p:nvSpPr>
        <p:spPr bwMode="auto">
          <a:xfrm rot="16200000">
            <a:off x="8786767" y="4605332"/>
            <a:ext cx="144000" cy="1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 sz="1800"/>
          </a:p>
        </p:txBody>
      </p:sp>
      <p:sp>
        <p:nvSpPr>
          <p:cNvPr id="516" name="Line 313"/>
          <p:cNvSpPr>
            <a:spLocks noChangeShapeType="1"/>
          </p:cNvSpPr>
          <p:nvPr/>
        </p:nvSpPr>
        <p:spPr bwMode="auto">
          <a:xfrm flipV="1">
            <a:off x="6999664" y="3754189"/>
            <a:ext cx="0" cy="360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17" name="Line 313"/>
          <p:cNvSpPr>
            <a:spLocks noChangeShapeType="1"/>
          </p:cNvSpPr>
          <p:nvPr/>
        </p:nvSpPr>
        <p:spPr bwMode="auto">
          <a:xfrm rot="5400000" flipV="1">
            <a:off x="8823924" y="5488348"/>
            <a:ext cx="0" cy="360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18" name="テキスト ボックス 517"/>
          <p:cNvSpPr txBox="1"/>
          <p:nvPr/>
        </p:nvSpPr>
        <p:spPr>
          <a:xfrm>
            <a:off x="6701855" y="3507842"/>
            <a:ext cx="663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Freq.</a:t>
            </a:r>
            <a:endParaRPr kumimoji="1" lang="ja-JP" altLang="en-US" dirty="0"/>
          </a:p>
        </p:txBody>
      </p:sp>
      <p:sp>
        <p:nvSpPr>
          <p:cNvPr id="519" name="テキスト ボックス 518"/>
          <p:cNvSpPr txBox="1"/>
          <p:nvPr/>
        </p:nvSpPr>
        <p:spPr>
          <a:xfrm>
            <a:off x="8499908" y="5635903"/>
            <a:ext cx="6322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Time</a:t>
            </a:r>
            <a:endParaRPr lang="ja-JP" altLang="en-US" dirty="0"/>
          </a:p>
        </p:txBody>
      </p:sp>
      <p:sp>
        <p:nvSpPr>
          <p:cNvPr id="520" name="テキスト ボックス 519"/>
          <p:cNvSpPr txBox="1"/>
          <p:nvPr/>
        </p:nvSpPr>
        <p:spPr>
          <a:xfrm>
            <a:off x="2209800" y="6096000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 set</a:t>
            </a:r>
            <a:endParaRPr kumimoji="1" lang="ja-JP" altLang="en-US" dirty="0"/>
          </a:p>
        </p:txBody>
      </p:sp>
      <p:sp>
        <p:nvSpPr>
          <p:cNvPr id="521" name="テキスト ボックス 520"/>
          <p:cNvSpPr txBox="1"/>
          <p:nvPr/>
        </p:nvSpPr>
        <p:spPr>
          <a:xfrm>
            <a:off x="5067300" y="6076950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 set</a:t>
            </a:r>
            <a:endParaRPr kumimoji="1" lang="ja-JP" altLang="en-US" dirty="0"/>
          </a:p>
        </p:txBody>
      </p:sp>
      <p:sp>
        <p:nvSpPr>
          <p:cNvPr id="522" name="テキスト ボックス 521"/>
          <p:cNvSpPr txBox="1"/>
          <p:nvPr/>
        </p:nvSpPr>
        <p:spPr>
          <a:xfrm>
            <a:off x="7924800" y="6057900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 set</a:t>
            </a:r>
            <a:endParaRPr kumimoji="1" lang="ja-JP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</TotalTime>
  <Words>250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游ゴシック</vt:lpstr>
      <vt:lpstr>游ゴシック Light</vt:lpstr>
      <vt:lpstr>Office テーマ</vt:lpstr>
      <vt:lpstr>WF on DMRS</vt:lpstr>
      <vt:lpstr>Proposal</vt:lpstr>
      <vt:lpstr>Candidate pattern of basic DMRS</vt:lpstr>
      <vt:lpstr>Candidate set of additional DMRS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PM: CR0238</cp:lastModifiedBy>
  <cp:revision>55</cp:revision>
  <dcterms:created xsi:type="dcterms:W3CDTF">2016-05-22T13:45:11Z</dcterms:created>
  <dcterms:modified xsi:type="dcterms:W3CDTF">2017-01-16T22:59:51Z</dcterms:modified>
</cp:coreProperties>
</file>