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66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nolakos, Alexandros" initials="MA" lastIdx="1" clrIdx="0">
    <p:extLst>
      <p:ext uri="{19B8F6BF-5375-455C-9EA6-DF929625EA0E}">
        <p15:presenceInfo xmlns:p15="http://schemas.microsoft.com/office/powerpoint/2012/main" xmlns="" userId="S-1-5-21-945540591-4024260831-3861152641-106354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EADF18-D574-46FC-BB0C-EEAEAE387FF8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5E0142-4552-4B61-8072-F6A3437CBEFF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1144694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D1C0B-DC46-47A6-99D2-A988471A516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1A247-B303-4159-BF0B-0E390091917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D1C0B-DC46-47A6-99D2-A988471A516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1A247-B303-4159-BF0B-0E390091917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D1C0B-DC46-47A6-99D2-A988471A516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1A247-B303-4159-BF0B-0E390091917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D1C0B-DC46-47A6-99D2-A988471A516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1A247-B303-4159-BF0B-0E390091917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D1C0B-DC46-47A6-99D2-A988471A516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1A247-B303-4159-BF0B-0E390091917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D1C0B-DC46-47A6-99D2-A988471A516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1A247-B303-4159-BF0B-0E390091917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D1C0B-DC46-47A6-99D2-A988471A516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1A247-B303-4159-BF0B-0E390091917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D1C0B-DC46-47A6-99D2-A988471A516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1A247-B303-4159-BF0B-0E390091917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D1C0B-DC46-47A6-99D2-A988471A516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1A247-B303-4159-BF0B-0E390091917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D1C0B-DC46-47A6-99D2-A988471A516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1A247-B303-4159-BF0B-0E390091917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D1C0B-DC46-47A6-99D2-A988471A516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1A247-B303-4159-BF0B-0E390091917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D1C0B-DC46-47A6-99D2-A988471A5163}" type="datetimeFigureOut">
              <a:rPr lang="sv-SE" smtClean="0"/>
              <a:pPr/>
              <a:t>2017-01-17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1A247-B303-4159-BF0B-0E3900919171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>
                <a:latin typeface="Calibri" pitchFamily="34" charset="0"/>
              </a:rPr>
              <a:t>Way Forward </a:t>
            </a:r>
            <a:r>
              <a:rPr lang="en-US" altLang="ja-JP" sz="4400" dirty="0" smtClean="0">
                <a:latin typeface="Calibri" pitchFamily="34" charset="0"/>
              </a:rPr>
              <a:t>-  </a:t>
            </a:r>
          </a:p>
          <a:p>
            <a:pPr algn="ctr"/>
            <a:r>
              <a:rPr lang="en-US" altLang="ja-JP" sz="4400" dirty="0" smtClean="0">
                <a:latin typeface="Calibri" pitchFamily="34" charset="0"/>
              </a:rPr>
              <a:t>Mini-slot design</a:t>
            </a:r>
            <a:endParaRPr lang="ja-JP" altLang="en-US" sz="440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ZTE, ZTE Microelectronics, </a:t>
            </a:r>
            <a:r>
              <a:rPr lang="en-US" altLang="ko-KR" sz="2400" dirty="0" smtClean="0"/>
              <a:t>Ericsson, Nokia, </a:t>
            </a:r>
            <a:r>
              <a:rPr lang="en-US" altLang="ko-KR" sz="2400" dirty="0" smtClean="0"/>
              <a:t>Qualcomm, </a:t>
            </a:r>
            <a:r>
              <a:rPr lang="en-US" altLang="ko-KR" sz="2400" dirty="0" err="1" smtClean="0"/>
              <a:t>Convida</a:t>
            </a:r>
            <a:r>
              <a:rPr lang="en-US" altLang="ko-KR" sz="2400" dirty="0" smtClean="0"/>
              <a:t> Wireless</a:t>
            </a:r>
            <a:endParaRPr lang="ja-JP" altLang="en-US" sz="240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37116" y="70326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 smtClean="0"/>
              <a:t>R1-1701207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526047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</a:t>
            </a:r>
            <a:r>
              <a:rPr lang="en-US" altLang="ja-JP" sz="2400" dirty="0" smtClean="0">
                <a:latin typeface="Calibri" pitchFamily="34" charset="0"/>
              </a:rPr>
              <a:t>RAN1 NR_AH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ko-KR" sz="2400" dirty="0" err="1" smtClean="0">
                <a:latin typeface="Calibri" pitchFamily="34" charset="0"/>
              </a:rPr>
              <a:t>Skopane</a:t>
            </a:r>
            <a:r>
              <a:rPr lang="en-US" altLang="ko-KR" sz="2400" dirty="0" smtClean="0">
                <a:latin typeface="Calibri" pitchFamily="34" charset="0"/>
              </a:rPr>
              <a:t>, USA, 16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</a:t>
            </a:r>
            <a:r>
              <a:rPr lang="en-US" altLang="ko-KR" sz="2400" dirty="0">
                <a:latin typeface="Calibri" pitchFamily="34" charset="0"/>
              </a:rPr>
              <a:t>– </a:t>
            </a:r>
            <a:r>
              <a:rPr lang="en-US" altLang="ko-KR" sz="2400" dirty="0" smtClean="0">
                <a:latin typeface="Calibri" pitchFamily="34" charset="0"/>
              </a:rPr>
              <a:t>w20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January 2017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5.1.4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-605182" y="0"/>
            <a:ext cx="10215634" cy="562074"/>
          </a:xfrm>
        </p:spPr>
        <p:txBody>
          <a:bodyPr>
            <a:normAutofit fontScale="90000"/>
          </a:bodyPr>
          <a:lstStyle/>
          <a:p>
            <a:r>
              <a:rPr lang="sv-SE" sz="4000" dirty="0" smtClean="0"/>
              <a:t>Proposals</a:t>
            </a:r>
          </a:p>
        </p:txBody>
      </p:sp>
      <p:sp>
        <p:nvSpPr>
          <p:cNvPr id="24577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323528" y="938917"/>
            <a:ext cx="8712968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Mini-slots shall</a:t>
            </a:r>
            <a:r>
              <a:rPr kumimoji="0" lang="en-US" altLang="ko-KR" sz="2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US" altLang="ko-KR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have the following properties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altLang="ko-KR" sz="240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40005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ko-KR" sz="18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L</a:t>
            </a:r>
            <a:r>
              <a:rPr kumimoji="0" lang="en-US" altLang="ko-KR" sz="18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ength 1 is supported in general (not just for above 6 GHz)</a:t>
            </a:r>
            <a:endParaRPr kumimoji="0" lang="sv-SE" altLang="ko-KR" sz="180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40005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ko-KR" sz="18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C</a:t>
            </a:r>
            <a:r>
              <a:rPr kumimoji="0" lang="en-US" altLang="ko-KR" sz="18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an </a:t>
            </a:r>
            <a:r>
              <a:rPr lang="en-US" altLang="ko-KR" sz="18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be configured to </a:t>
            </a:r>
            <a:r>
              <a:rPr kumimoji="0" lang="en-US" altLang="ko-KR" sz="18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have a floating starting position, i.e. can start at any OFDM symbol</a:t>
            </a: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ko-KR" sz="14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Mini-slot length and starting position can be defined independently from each other</a:t>
            </a:r>
          </a:p>
          <a:p>
            <a:pPr marL="40005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ko-KR" sz="1800" dirty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mini-slot occurrence and monitoring interval can be configured on a fixed </a:t>
            </a:r>
            <a:r>
              <a:rPr lang="en-US" altLang="ko-KR" sz="18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grid</a:t>
            </a:r>
            <a:endParaRPr kumimoji="0" lang="en-US" altLang="ko-KR" sz="180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marL="40005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ko-KR" sz="18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A contiguous mini-slot based transmission may cross slot boundaries.</a:t>
            </a:r>
            <a:endParaRPr kumimoji="0" lang="sv-SE" altLang="ko-KR" sz="180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40005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ko-KR" sz="180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US" altLang="ko-KR" sz="18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Mini-slot based transmissions can be aligned with 1 ms sub-frame boundaries by scheduler implementation.</a:t>
            </a:r>
            <a:endParaRPr lang="sv-SE" altLang="ko-KR" sz="1800" dirty="0" smtClean="0">
              <a:latin typeface="Arial" pitchFamily="34" charset="0"/>
              <a:cs typeface="Arial" pitchFamily="34" charset="0"/>
            </a:endParaRP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ko-KR" sz="14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Note: specification does not need to enforce this, just enable this</a:t>
            </a:r>
            <a:endParaRPr kumimoji="0" lang="sv-SE" altLang="ko-KR" sz="140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40005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ko-KR" sz="18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At least at 2 and 4 OS mini-slot based transmission is supported</a:t>
            </a:r>
            <a:endParaRPr lang="sv-SE" altLang="ko-KR" sz="1800" dirty="0" smtClean="0">
              <a:latin typeface="Arial" pitchFamily="34" charset="0"/>
              <a:cs typeface="Arial" pitchFamily="34" charset="0"/>
            </a:endParaRP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ko-KR" sz="14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FFS if it shall be realized by one 4 OS mini-slot or an aggregation of 2 * 2OS mini-slots </a:t>
            </a:r>
            <a:endParaRPr lang="sv-SE" altLang="ko-KR" sz="1400" dirty="0" smtClean="0">
              <a:latin typeface="Arial" pitchFamily="34" charset="0"/>
              <a:cs typeface="Arial" pitchFamily="34" charset="0"/>
            </a:endParaRP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ko-KR" sz="18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Other length</a:t>
            </a:r>
            <a:r>
              <a:rPr kumimoji="0" lang="en-US" altLang="ko-KR" sz="180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FFS</a:t>
            </a:r>
            <a:endParaRPr kumimoji="0" lang="sv-SE" altLang="ko-KR" sz="180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40005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ko-KR" sz="18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Control monitoring </a:t>
            </a:r>
            <a:r>
              <a:rPr lang="en-US" altLang="ko-KR" sz="18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can be configured to be </a:t>
            </a:r>
            <a:r>
              <a:rPr kumimoji="0" lang="en-US" altLang="ko-KR" sz="18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possible at every symbol</a:t>
            </a:r>
            <a:endParaRPr kumimoji="0" lang="sv-SE" altLang="ko-KR" sz="180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857250" lvl="2" indent="0" eaLnBrk="0" fontAlgn="base" hangingPunct="0">
              <a:spcBef>
                <a:spcPct val="0"/>
              </a:spcBef>
              <a:spcAft>
                <a:spcPct val="0"/>
              </a:spcAft>
              <a:buFont typeface="Symbol" pitchFamily="18" charset="2"/>
              <a:buChar char=""/>
            </a:pPr>
            <a:r>
              <a:rPr kumimoji="0" lang="en-US" altLang="ko-KR" sz="18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Note: This does not apply to all UEs</a:t>
            </a:r>
            <a:endParaRPr kumimoji="0" lang="sv-SE" altLang="ko-KR" sz="180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40005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en-US" altLang="ko-KR" sz="180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marL="400050" lvl="1" indent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ko-KR" sz="18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For TDD, the mini-slot should be DL-only or UL-only, and not contain UL/DL switching gap, at least for shorter mini-slots lengths (for</a:t>
            </a:r>
            <a:r>
              <a:rPr kumimoji="0" lang="en-US" altLang="ko-KR" sz="180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example 2-symbol mini-slot)</a:t>
            </a:r>
            <a:endParaRPr kumimoji="0" lang="en-US" altLang="ko-KR" sz="180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2498</TotalTime>
  <Words>224</Words>
  <Application>Microsoft Office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Thorsten</dc:creator>
  <cp:lastModifiedBy>Thorsten</cp:lastModifiedBy>
  <cp:revision>62</cp:revision>
  <dcterms:created xsi:type="dcterms:W3CDTF">2016-11-09T07:14:21Z</dcterms:created>
  <dcterms:modified xsi:type="dcterms:W3CDTF">2017-01-17T04:59:06Z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-1923837226</vt:i4>
  </property>
  <property fmtid="{D5CDD505-2E9C-101B-9397-08002B2CF9AE}" pid="3" name="_NewReviewCycle">
    <vt:lpwstr/>
  </property>
  <property fmtid="{D5CDD505-2E9C-101B-9397-08002B2CF9AE}" pid="4" name="_EmailSubject">
    <vt:lpwstr>WF draft on mini-slots</vt:lpwstr>
  </property>
  <property fmtid="{D5CDD505-2E9C-101B-9397-08002B2CF9AE}" pid="5" name="_AuthorEmail">
    <vt:lpwstr>amanolak@qti.qualcomm.com</vt:lpwstr>
  </property>
  <property fmtid="{D5CDD505-2E9C-101B-9397-08002B2CF9AE}" pid="6" name="_AuthorEmailDisplayName">
    <vt:lpwstr>Manolakos, Alexandros</vt:lpwstr>
  </property>
  <property fmtid="{D5CDD505-2E9C-101B-9397-08002B2CF9AE}" pid="7" name="_PreviousAdHocReviewCycleID">
    <vt:i4>-220256504</vt:i4>
  </property>
</Properties>
</file>