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0" r:id="rId3"/>
    <p:sldId id="258" r:id="rId4"/>
    <p:sldId id="292" r:id="rId5"/>
    <p:sldId id="291" r:id="rId6"/>
    <p:sldId id="27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>
        <p:scale>
          <a:sx n="60" d="100"/>
          <a:sy n="60" d="100"/>
        </p:scale>
        <p:origin x="-1668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1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‹N°›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 on Synchronization Signal  Periodicity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Orange, Ericsson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970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NR Ad-Hoc Meeting 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R1-1701178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Spokane, US, 16-20 Jan. 2017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5.1.1.1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</a:t>
            </a:r>
            <a:r>
              <a:rPr lang="en-US" dirty="0" smtClean="0"/>
              <a:t>1/4)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Energy Efficiency (EE) is an important objective with respect to CO2 emissions and network OPEX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Main leverage to reduce network energy consumption is to have the “zero watt” for “zero load” as an overall design principle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9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(2/4)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altLang="zh-CN" sz="2800" dirty="0" smtClean="0"/>
              <a:t>In RAN plenary #74, </a:t>
            </a:r>
            <a:r>
              <a:rPr lang="en-US" altLang="zh-CN" sz="2800" dirty="0"/>
              <a:t>the following </a:t>
            </a:r>
            <a:r>
              <a:rPr lang="en-US" altLang="zh-CN" sz="2800" dirty="0" smtClean="0"/>
              <a:t>additional target </a:t>
            </a:r>
            <a:r>
              <a:rPr lang="en-US" altLang="zh-CN" sz="2800" dirty="0"/>
              <a:t>on </a:t>
            </a:r>
            <a:r>
              <a:rPr lang="en-US" altLang="zh-CN" sz="2800" dirty="0" smtClean="0"/>
              <a:t>EE was agreed to </a:t>
            </a:r>
            <a:r>
              <a:rPr lang="en-US" altLang="zh-CN" sz="2800" dirty="0"/>
              <a:t>be captured in </a:t>
            </a:r>
            <a:r>
              <a:rPr lang="en-US" altLang="zh-CN" sz="2800" dirty="0" smtClean="0"/>
              <a:t>TR 38.913:</a:t>
            </a:r>
          </a:p>
          <a:p>
            <a:pPr lvl="1"/>
            <a:r>
              <a:rPr lang="en-US" altLang="zh-CN" sz="2400" dirty="0" smtClean="0"/>
              <a:t>“</a:t>
            </a:r>
            <a:r>
              <a:rPr lang="en-US" altLang="zh-CN" sz="2400" dirty="0"/>
              <a:t>the ability to provide operator flexibility to adapt sleep durations of base stations depending on load, services and area</a:t>
            </a:r>
            <a:r>
              <a:rPr lang="en-US" altLang="zh-CN" sz="2400" dirty="0" smtClean="0"/>
              <a:t>”</a:t>
            </a:r>
            <a:br>
              <a:rPr lang="en-US" altLang="zh-CN" sz="2400" dirty="0" smtClean="0"/>
            </a:br>
            <a:endParaRPr lang="en-US" altLang="zh-CN" sz="2400" dirty="0"/>
          </a:p>
          <a:p>
            <a:r>
              <a:rPr lang="en-US" altLang="zh-CN" sz="2800" dirty="0" smtClean="0"/>
              <a:t>In that respect always on signals should be limited in duration and periodicity</a:t>
            </a:r>
            <a:br>
              <a:rPr lang="en-US" altLang="zh-CN" sz="2800" dirty="0" smtClean="0"/>
            </a:br>
            <a:endParaRPr lang="en-US" altLang="zh-CN" sz="2800" dirty="0" smtClean="0"/>
          </a:p>
          <a:p>
            <a:r>
              <a:rPr lang="en-US" altLang="zh-CN" sz="2800" dirty="0" smtClean="0"/>
              <a:t>Default max periodicity of SS burst is needed since UE should assume a default window for energy detection whatever the network and load condition</a:t>
            </a:r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(3/4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Consideration of UE initial search and system selection is necessary</a:t>
            </a:r>
            <a:r>
              <a:rPr lang="en-US" dirty="0" smtClean="0"/>
              <a:t>,  </a:t>
            </a:r>
            <a:r>
              <a:rPr lang="en-US" dirty="0"/>
              <a:t>LTE implementations typically use at least 8 windows of 5 </a:t>
            </a:r>
            <a:r>
              <a:rPr lang="en-US" dirty="0" err="1"/>
              <a:t>ms</a:t>
            </a:r>
            <a:r>
              <a:rPr lang="en-US" dirty="0"/>
              <a:t> (&gt;40ms) when scanning the spectrum </a:t>
            </a:r>
          </a:p>
          <a:p>
            <a:endParaRPr lang="en-US" dirty="0"/>
          </a:p>
          <a:p>
            <a:r>
              <a:rPr lang="en-US" dirty="0"/>
              <a:t>Full scanning is seldom used by the UE, it only takes place when network has been lost, e.g., landing at airport, exiting a car park.</a:t>
            </a:r>
          </a:p>
          <a:p>
            <a:endParaRPr lang="en-US" dirty="0"/>
          </a:p>
          <a:p>
            <a:r>
              <a:rPr lang="en-US" dirty="0"/>
              <a:t>NR should be more efficient than LTE in Network EE by increasing the window length of Energy Detection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93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(4/4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Beam sweeping in time </a:t>
            </a:r>
            <a:r>
              <a:rPr lang="en-US" dirty="0" smtClean="0"/>
              <a:t>may </a:t>
            </a:r>
            <a:r>
              <a:rPr lang="en-US" dirty="0"/>
              <a:t>multiply the number of SS burst transmissions which render the enlarging of the SS-Burst periodicity per beam all the more important.  </a:t>
            </a:r>
          </a:p>
          <a:p>
            <a:endParaRPr lang="en-US" dirty="0"/>
          </a:p>
          <a:p>
            <a:r>
              <a:rPr lang="en-US" dirty="0"/>
              <a:t>Power boosting of SS-Burst or larger minimum </a:t>
            </a:r>
            <a:r>
              <a:rPr lang="en-US" dirty="0" smtClean="0"/>
              <a:t>system bandwidth are </a:t>
            </a:r>
            <a:r>
              <a:rPr lang="en-US" dirty="0"/>
              <a:t>the main </a:t>
            </a:r>
            <a:r>
              <a:rPr lang="en-US" dirty="0" smtClean="0"/>
              <a:t>levers </a:t>
            </a:r>
            <a:r>
              <a:rPr lang="en-US" dirty="0"/>
              <a:t>to </a:t>
            </a:r>
            <a:r>
              <a:rPr lang="en-US" dirty="0" smtClean="0"/>
              <a:t>ensure </a:t>
            </a:r>
            <a:r>
              <a:rPr lang="en-US" dirty="0"/>
              <a:t>that the collected Energy is sufficient within the default max energy detection </a:t>
            </a:r>
            <a:r>
              <a:rPr lang="en-US" dirty="0" smtClean="0"/>
              <a:t>window</a:t>
            </a:r>
            <a:br>
              <a:rPr lang="en-US" dirty="0" smtClean="0"/>
            </a:b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49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 SS burst periodicity superior to 40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should be adopted for NR</a:t>
            </a:r>
          </a:p>
          <a:p>
            <a:pPr lvl="1"/>
            <a:r>
              <a:rPr lang="en-US" altLang="zh-CN" dirty="0" smtClean="0"/>
              <a:t>Max </a:t>
            </a:r>
            <a:r>
              <a:rPr lang="en-US" altLang="zh-CN" dirty="0"/>
              <a:t>periodicity between </a:t>
            </a:r>
            <a:r>
              <a:rPr lang="en-US" altLang="zh-CN" dirty="0" smtClean="0"/>
              <a:t>SS burst is [80ms]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251</Words>
  <Application>Microsoft Office PowerPoint</Application>
  <PresentationFormat>Affichage à l'écran (4:3)</PresentationFormat>
  <Paragraphs>29</Paragraphs>
  <Slides>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Office 主题</vt:lpstr>
      <vt:lpstr>Discussion on Synchronization Signal  Periodicity</vt:lpstr>
      <vt:lpstr>Background (1/4)</vt:lpstr>
      <vt:lpstr>Background (2/4)</vt:lpstr>
      <vt:lpstr>Background (3/4)</vt:lpstr>
      <vt:lpstr>Background (4/4)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Division R&amp;D</cp:lastModifiedBy>
  <cp:revision>290</cp:revision>
  <dcterms:created xsi:type="dcterms:W3CDTF">2015-02-09T15:32:33Z</dcterms:created>
  <dcterms:modified xsi:type="dcterms:W3CDTF">2017-01-09T16:10:41Z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1460635711</vt:lpwstr>
  </property>
</Properties>
</file>