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9" r:id="rId3"/>
    <p:sldId id="280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09" autoAdjust="0"/>
    <p:restoredTop sz="94660"/>
  </p:normalViewPr>
  <p:slideViewPr>
    <p:cSldViewPr>
      <p:cViewPr>
        <p:scale>
          <a:sx n="75" d="100"/>
          <a:sy n="75" d="100"/>
        </p:scale>
        <p:origin x="-1710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1/20/2016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1/20/2016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1/20/2016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1/20/2016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1/20/2016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1/20/2016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1/20/2016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WF </a:t>
            </a:r>
            <a:r>
              <a:rPr lang="en-US" altLang="zh-CN" dirty="0" smtClean="0"/>
              <a:t>on NB-</a:t>
            </a:r>
            <a:r>
              <a:rPr lang="en-US" altLang="zh-CN" dirty="0" err="1" smtClean="0"/>
              <a:t>IoT</a:t>
            </a:r>
            <a:r>
              <a:rPr lang="en-US" altLang="zh-CN" dirty="0" smtClean="0"/>
              <a:t> synchronization signal sequence and resource mapping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49080"/>
            <a:ext cx="6400800" cy="148972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Huawei, </a:t>
            </a:r>
            <a:r>
              <a:rPr lang="en-US" dirty="0" err="1" smtClean="0">
                <a:solidFill>
                  <a:schemeClr val="tx1"/>
                </a:solidFill>
              </a:rPr>
              <a:t>HiSilicon</a:t>
            </a:r>
            <a:r>
              <a:rPr lang="en-US" dirty="0" smtClean="0">
                <a:solidFill>
                  <a:schemeClr val="tx1"/>
                </a:solidFill>
              </a:rPr>
              <a:t>, Qualcomm, </a:t>
            </a:r>
            <a:r>
              <a:rPr lang="en-US" dirty="0" err="1" smtClean="0">
                <a:solidFill>
                  <a:schemeClr val="tx1"/>
                </a:solidFill>
              </a:rPr>
              <a:t>MediaTek</a:t>
            </a:r>
            <a:r>
              <a:rPr lang="en-US" dirty="0" smtClean="0">
                <a:solidFill>
                  <a:schemeClr val="tx1"/>
                </a:solidFill>
              </a:rPr>
              <a:t>, </a:t>
            </a:r>
            <a:r>
              <a:rPr lang="en-US" dirty="0" smtClean="0">
                <a:solidFill>
                  <a:schemeClr val="tx1"/>
                </a:solidFill>
              </a:rPr>
              <a:t>Ericsson, Nokia</a:t>
            </a: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380312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 smtClean="0">
                <a:latin typeface="Arial" charset="0"/>
              </a:rPr>
              <a:t>R1-160226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13968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NB-</a:t>
            </a:r>
            <a:r>
              <a:rPr lang="en-US" altLang="zh-CN" sz="1800" dirty="0" err="1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IoT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Ad-Hoc Meeting</a:t>
            </a:r>
            <a:endParaRPr lang="en-US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Budapest, Hungary, January 18-20, 2016</a:t>
            </a:r>
            <a:endParaRPr lang="zh-CN" altLang="zh-CN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2.1.1.4</a:t>
            </a:r>
            <a:endParaRPr lang="ja-JP" alt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1343665"/>
            <a:ext cx="9144000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MS Mincho" pitchFamily="49" charset="-128"/>
                <a:cs typeface="Times New Roman" pitchFamily="18" charset="0"/>
              </a:rPr>
              <a:t>Agreements at RAN1 #83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altLang="ja-JP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MS Mincho" pitchFamily="49" charset="-128"/>
                <a:cs typeface="Times New Roman" pitchFamily="18" charset="0"/>
              </a:rPr>
              <a:t>The following resource mapping rules are complied with:</a:t>
            </a:r>
            <a:endParaRPr kumimoji="0" lang="en-US" altLang="zh-CN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Symbol" pitchFamily="18" charset="2"/>
              <a:buChar char=""/>
              <a:tabLst/>
            </a:pPr>
            <a:r>
              <a:rPr kumimoji="0" lang="en-US" altLang="ja-JP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MS Mincho" pitchFamily="49" charset="-128"/>
                <a:cs typeface="Times New Roman" pitchFamily="18" charset="0"/>
              </a:rPr>
              <a:t>The first 3 LTE OFDM symbols are not used by NB-PSS/NB-SSS</a:t>
            </a:r>
            <a:endParaRPr kumimoji="0" lang="en-US" altLang="zh-CN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itchFamily="49" charset="0"/>
              <a:buChar char="o"/>
              <a:tabLst/>
            </a:pPr>
            <a:r>
              <a:rPr kumimoji="0" lang="en-US" altLang="ja-JP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MS Mincho" pitchFamily="49" charset="-128"/>
                <a:cs typeface="Times New Roman" pitchFamily="18" charset="0"/>
              </a:rPr>
              <a:t>FFS for special </a:t>
            </a:r>
            <a:r>
              <a:rPr kumimoji="0" lang="en-US" altLang="ja-JP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MS Mincho" pitchFamily="49" charset="-128"/>
                <a:cs typeface="Times New Roman" pitchFamily="18" charset="0"/>
              </a:rPr>
              <a:t>subframe</a:t>
            </a:r>
            <a:r>
              <a:rPr kumimoji="0" lang="en-US" altLang="ja-JP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MS Mincho" pitchFamily="49" charset="-128"/>
                <a:cs typeface="Times New Roman" pitchFamily="18" charset="0"/>
              </a:rPr>
              <a:t> in TDD</a:t>
            </a:r>
            <a:endParaRPr kumimoji="0" lang="en-US" altLang="zh-CN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Symbol" pitchFamily="18" charset="2"/>
              <a:buChar char=""/>
              <a:tabLst/>
            </a:pPr>
            <a:r>
              <a:rPr kumimoji="0" lang="en-US" altLang="ja-JP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MS Mincho" pitchFamily="49" charset="-128"/>
                <a:cs typeface="Times New Roman" pitchFamily="18" charset="0"/>
              </a:rPr>
              <a:t>NB-PSS/NB-SSS are punctured by LTE CRS (if a collision exists)</a:t>
            </a:r>
            <a:endParaRPr kumimoji="0" lang="en-US" altLang="zh-CN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itchFamily="49" charset="0"/>
              <a:buChar char="o"/>
              <a:tabLst/>
            </a:pPr>
            <a:r>
              <a:rPr kumimoji="0" lang="en-US" altLang="ja-JP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MS Mincho" pitchFamily="49" charset="-128"/>
                <a:cs typeface="Times New Roman" pitchFamily="18" charset="0"/>
              </a:rPr>
              <a:t>FFS for CRS ports 2,3 in FS2</a:t>
            </a:r>
            <a:endParaRPr kumimoji="0" lang="en-US" altLang="zh-CN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Symbol" pitchFamily="18" charset="2"/>
              <a:buChar char=""/>
              <a:tabLst/>
            </a:pPr>
            <a:r>
              <a:rPr kumimoji="0" lang="en-US" altLang="ja-JP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MS Mincho" pitchFamily="49" charset="-128"/>
                <a:cs typeface="Times New Roman" pitchFamily="18" charset="0"/>
              </a:rPr>
              <a:t>NB-PSS/SSS occupy fixed number of OFDM symbols in each synchronization </a:t>
            </a:r>
            <a:r>
              <a:rPr kumimoji="0" lang="en-US" altLang="ja-JP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MS Mincho" pitchFamily="49" charset="-128"/>
                <a:cs typeface="Times New Roman" pitchFamily="18" charset="0"/>
              </a:rPr>
              <a:t>subframe</a:t>
            </a:r>
            <a:r>
              <a:rPr kumimoji="0" lang="en-US" altLang="ja-JP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MS Mincho" pitchFamily="49" charset="-128"/>
                <a:cs typeface="Times New Roman" pitchFamily="18" charset="0"/>
              </a:rPr>
              <a:t> </a:t>
            </a:r>
            <a:endParaRPr kumimoji="0" lang="en-US" altLang="zh-CN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itchFamily="49" charset="0"/>
              <a:buChar char="o"/>
              <a:tabLst/>
            </a:pPr>
            <a:r>
              <a:rPr kumimoji="0" lang="en-US" altLang="ja-JP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MS Mincho" pitchFamily="49" charset="-128"/>
                <a:cs typeface="Times New Roman" pitchFamily="18" charset="0"/>
              </a:rPr>
              <a:t>Normal CP: NB-PSS and NB-SSS span 11 or 9 (one value to be selected) OFDM symbols and X OFDM symbols respectively in each </a:t>
            </a:r>
            <a:r>
              <a:rPr kumimoji="0" lang="en-US" altLang="ja-JP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MS Mincho" pitchFamily="49" charset="-128"/>
                <a:cs typeface="Times New Roman" pitchFamily="18" charset="0"/>
              </a:rPr>
              <a:t>subframe</a:t>
            </a:r>
            <a:r>
              <a:rPr kumimoji="0" lang="en-US" altLang="ja-JP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MS Mincho" pitchFamily="49" charset="-128"/>
                <a:cs typeface="Times New Roman" pitchFamily="18" charset="0"/>
              </a:rPr>
              <a:t> transmitting the synchronization signal</a:t>
            </a:r>
            <a:endParaRPr kumimoji="0" lang="en-US" altLang="zh-CN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"/>
              <a:tabLst/>
            </a:pPr>
            <a:r>
              <a:rPr kumimoji="0" lang="en-US" altLang="ja-JP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MS Mincho" pitchFamily="49" charset="-128"/>
                <a:cs typeface="Times New Roman" pitchFamily="18" charset="0"/>
              </a:rPr>
              <a:t>One value of X to be selected in the range 6 to 11, at least for FDD</a:t>
            </a:r>
            <a:endParaRPr kumimoji="0" lang="en-US" altLang="zh-CN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itchFamily="49" charset="0"/>
              <a:buChar char="o"/>
              <a:tabLst/>
            </a:pPr>
            <a:r>
              <a:rPr kumimoji="0" lang="en-US" altLang="ja-JP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MS Mincho" pitchFamily="49" charset="-128"/>
                <a:cs typeface="Times New Roman" pitchFamily="18" charset="0"/>
              </a:rPr>
              <a:t>Extended CP if supported: NB-PSS and NB-SSS span 9 OFDM symbols and Y OFDM symbols in each </a:t>
            </a:r>
            <a:r>
              <a:rPr kumimoji="0" lang="en-US" altLang="ja-JP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MS Mincho" pitchFamily="49" charset="-128"/>
                <a:cs typeface="Times New Roman" pitchFamily="18" charset="0"/>
              </a:rPr>
              <a:t>subframe</a:t>
            </a:r>
            <a:r>
              <a:rPr kumimoji="0" lang="en-US" altLang="ja-JP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MS Mincho" pitchFamily="49" charset="-128"/>
                <a:cs typeface="Times New Roman" pitchFamily="18" charset="0"/>
              </a:rPr>
              <a:t> transmitting synchronization signal </a:t>
            </a:r>
            <a:endParaRPr kumimoji="0" lang="en-US" altLang="zh-CN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"/>
              <a:tabLst/>
            </a:pPr>
            <a:r>
              <a:rPr kumimoji="0" lang="en-US" altLang="ja-JP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MS Mincho" pitchFamily="49" charset="-128"/>
                <a:cs typeface="Times New Roman" pitchFamily="18" charset="0"/>
              </a:rPr>
              <a:t>One value of Y to be selected in the range 6 to 9, at least for FDD</a:t>
            </a:r>
            <a:endParaRPr kumimoji="0" lang="en-US" altLang="zh-CN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1340768"/>
            <a:ext cx="8363272" cy="4925144"/>
          </a:xfrm>
        </p:spPr>
        <p:txBody>
          <a:bodyPr>
            <a:normAutofit fontScale="92500"/>
          </a:bodyPr>
          <a:lstStyle/>
          <a:p>
            <a:r>
              <a:rPr lang="en-US" altLang="zh-CN" dirty="0" smtClean="0"/>
              <a:t>NB-PSS uses the last 11 OFDM symbols of </a:t>
            </a:r>
            <a:r>
              <a:rPr lang="en-US" altLang="zh-CN" dirty="0" err="1" smtClean="0"/>
              <a:t>subframes</a:t>
            </a:r>
            <a:r>
              <a:rPr lang="en-US" altLang="zh-CN" dirty="0" smtClean="0"/>
              <a:t> in which NB-PSS occurs for normal CP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altLang="zh-CN" sz="3200" dirty="0" smtClean="0"/>
              <a:t>NB-SSS uses the last [11] or [9] OFDM symbols of </a:t>
            </a:r>
            <a:r>
              <a:rPr lang="en-US" altLang="zh-CN" sz="3200" dirty="0" err="1" smtClean="0"/>
              <a:t>subframes</a:t>
            </a:r>
            <a:r>
              <a:rPr lang="en-US" altLang="zh-CN" sz="3200" dirty="0" smtClean="0"/>
              <a:t>  in which NB-SSS occurs for normal CP</a:t>
            </a:r>
          </a:p>
          <a:p>
            <a:pPr lvl="0"/>
            <a:r>
              <a:rPr lang="en-US" altLang="zh-CN" dirty="0" smtClean="0"/>
              <a:t>NB-PSS is generated by </a:t>
            </a:r>
            <a:r>
              <a:rPr lang="en-US" altLang="zh-CN" dirty="0" err="1" smtClean="0"/>
              <a:t>Zadoff</a:t>
            </a:r>
            <a:r>
              <a:rPr lang="en-US" altLang="zh-CN" dirty="0" smtClean="0"/>
              <a:t>-Chu (ZC) sequence (s)</a:t>
            </a:r>
          </a:p>
          <a:p>
            <a:pPr lvl="1"/>
            <a:r>
              <a:rPr lang="en-US" altLang="zh-CN" sz="2500" dirty="0" smtClean="0"/>
              <a:t>Option 1: long sequence spanning 11 symbols for normal CP</a:t>
            </a:r>
          </a:p>
          <a:p>
            <a:pPr lvl="1"/>
            <a:r>
              <a:rPr lang="en-US" altLang="zh-CN" sz="2500" dirty="0" smtClean="0"/>
              <a:t>Option 2: short sequence spanning 1 symbol each</a:t>
            </a:r>
          </a:p>
          <a:p>
            <a:pPr lvl="0"/>
            <a:r>
              <a:rPr lang="en-US" altLang="zh-CN" dirty="0" smtClean="0"/>
              <a:t>NB-SSS  is generated by sequence (s) which are based on </a:t>
            </a:r>
            <a:r>
              <a:rPr lang="en-US" altLang="zh-CN" dirty="0" err="1" smtClean="0"/>
              <a:t>Zadoff</a:t>
            </a:r>
            <a:r>
              <a:rPr lang="en-US" altLang="zh-CN" dirty="0" smtClean="0"/>
              <a:t>-Chu(ZC) sequence</a:t>
            </a:r>
          </a:p>
          <a:p>
            <a:pPr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2850</TotalTime>
  <Words>276</Words>
  <Application>Microsoft Office PowerPoint</Application>
  <PresentationFormat>全屏显示(4:3)</PresentationFormat>
  <Paragraphs>26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WF on NB-IoT synchronization signal sequence and resource mapping</vt:lpstr>
      <vt:lpstr>Background</vt:lpstr>
      <vt:lpstr>Proposals</vt:lpstr>
    </vt:vector>
  </TitlesOfParts>
  <Company>MediaTek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ePDCCH detection for LC/CE UE</dc:title>
  <dc:creator>mtk09788</dc:creator>
  <cp:lastModifiedBy>Dell</cp:lastModifiedBy>
  <cp:revision>182</cp:revision>
  <dcterms:created xsi:type="dcterms:W3CDTF">2015-04-22T00:12:23Z</dcterms:created>
  <dcterms:modified xsi:type="dcterms:W3CDTF">2016-01-20T14:21:24Z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(3)ho9XGqbzvuOPOPFd5x+sq6Mv/nzfT3B/EB7XEY8F8n5Lq0PjxmBu784Tmgg7D6Whnkr3P01/
n47UsGp4hclpdUgwY0yrFhBAZ36pU+xXWtzhzHtv0aTz4nnFoDkfTK8gRWCegQLAxAJVLLjX
0HEYGE+g8bp7ArhnTEnwJRAlKxjEeF2JUDQxotPo1haY040shNbMbQyjsSCJUg6k3DSa7aKF
4WQSjL7n3Lp+aA31wj</vt:lpwstr>
  </property>
  <property fmtid="{D5CDD505-2E9C-101B-9397-08002B2CF9AE}" pid="4" name="_new_ms_pID_725431">
    <vt:lpwstr>dr4bXcGqIA+TrmOFOECS/JNcuAfOVq0a6nk7vKagKp8TQHWtE3MKM6
6IN09U7CUTa7v1q6XRvxe7m8u17IBF6vZA/3RlLxsEc1h9/g+U0oPqdZK5gjjH7fWi0UK5Pu
IaCPHcJS6a8eWkuNyX43idKb6IEYszu1V6Jva1TFRU6SdgHKvtKc93yjtbc+ppSjhqNhnRDy
i/fBiVNynsty6jJAdBphiB55yQIvCrzekZkG</vt:lpwstr>
  </property>
  <property fmtid="{D5CDD505-2E9C-101B-9397-08002B2CF9AE}" pid="5" name="_new_ms_pID_725432">
    <vt:lpwstr>jah9wwViwuYyWCzvqCA7KIX6kOWTiC1xVvPd
Ny/jPtFh5c4dVTXHQA5TdwZedqMFvXmWFKvomx6RlfwjaQxVxt7HTz/F6+36mSOMeiYFgjSS
G4maLKElZLRTOkT5/H4oNmYO+nLGsJU+Q4clPWnBYZU=</vt:lpwstr>
  </property>
  <property fmtid="{D5CDD505-2E9C-101B-9397-08002B2CF9AE}" pid="6" name="_new_ms_pID_725433">
    <vt:lpwstr>GAW9I+aC9MK+EDyNMB
1BXRZw==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1453298990</vt:lpwstr>
  </property>
</Properties>
</file>