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1" d="100"/>
          <a:sy n="91" d="100"/>
        </p:scale>
        <p:origin x="-1194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EAB60-559D-4F29-BF25-AC30B65122EF}" type="datetimeFigureOut">
              <a:rPr lang="ko-KR" altLang="en-US" smtClean="0"/>
              <a:t>2016-01-20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D2240-A5A3-43F8-8F8E-7A2F65C5781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065031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EAB60-559D-4F29-BF25-AC30B65122EF}" type="datetimeFigureOut">
              <a:rPr lang="ko-KR" altLang="en-US" smtClean="0"/>
              <a:t>2016-01-20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D2240-A5A3-43F8-8F8E-7A2F65C5781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601119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EAB60-559D-4F29-BF25-AC30B65122EF}" type="datetimeFigureOut">
              <a:rPr lang="ko-KR" altLang="en-US" smtClean="0"/>
              <a:t>2016-01-20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D2240-A5A3-43F8-8F8E-7A2F65C5781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02645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EAB60-559D-4F29-BF25-AC30B65122EF}" type="datetimeFigureOut">
              <a:rPr lang="ko-KR" altLang="en-US" smtClean="0"/>
              <a:t>2016-01-20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D2240-A5A3-43F8-8F8E-7A2F65C5781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751596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EAB60-559D-4F29-BF25-AC30B65122EF}" type="datetimeFigureOut">
              <a:rPr lang="ko-KR" altLang="en-US" smtClean="0"/>
              <a:t>2016-01-20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D2240-A5A3-43F8-8F8E-7A2F65C5781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018103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EAB60-559D-4F29-BF25-AC30B65122EF}" type="datetimeFigureOut">
              <a:rPr lang="ko-KR" altLang="en-US" smtClean="0"/>
              <a:t>2016-01-20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D2240-A5A3-43F8-8F8E-7A2F65C5781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203945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EAB60-559D-4F29-BF25-AC30B65122EF}" type="datetimeFigureOut">
              <a:rPr lang="ko-KR" altLang="en-US" smtClean="0"/>
              <a:t>2016-01-20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D2240-A5A3-43F8-8F8E-7A2F65C5781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52166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EAB60-559D-4F29-BF25-AC30B65122EF}" type="datetimeFigureOut">
              <a:rPr lang="ko-KR" altLang="en-US" smtClean="0"/>
              <a:t>2016-01-20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D2240-A5A3-43F8-8F8E-7A2F65C5781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994299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EAB60-559D-4F29-BF25-AC30B65122EF}" type="datetimeFigureOut">
              <a:rPr lang="ko-KR" altLang="en-US" smtClean="0"/>
              <a:t>2016-01-20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D2240-A5A3-43F8-8F8E-7A2F65C5781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924101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EAB60-559D-4F29-BF25-AC30B65122EF}" type="datetimeFigureOut">
              <a:rPr lang="ko-KR" altLang="en-US" smtClean="0"/>
              <a:t>2016-01-20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D2240-A5A3-43F8-8F8E-7A2F65C5781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069475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EAB60-559D-4F29-BF25-AC30B65122EF}" type="datetimeFigureOut">
              <a:rPr lang="ko-KR" altLang="en-US" smtClean="0"/>
              <a:t>2016-01-20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D2240-A5A3-43F8-8F8E-7A2F65C5781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351196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6EAB60-559D-4F29-BF25-AC30B65122EF}" type="datetimeFigureOut">
              <a:rPr lang="ko-KR" altLang="en-US" smtClean="0"/>
              <a:t>2016-01-20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8D2240-A5A3-43F8-8F8E-7A2F65C5781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969583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WF </a:t>
            </a:r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on </a:t>
            </a:r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NB-PUSCH </a:t>
            </a:r>
            <a:b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resource unit size</a:t>
            </a:r>
            <a:endParaRPr lang="ko-KR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ko-KR" dirty="0" smtClean="0"/>
              <a:t>Panasonic</a:t>
            </a:r>
            <a:r>
              <a:rPr lang="en-US" altLang="ko-KR" dirty="0" smtClean="0"/>
              <a:t>, </a:t>
            </a:r>
            <a:r>
              <a:rPr lang="en-US" altLang="ko-KR" dirty="0" smtClean="0"/>
              <a:t>....</a:t>
            </a:r>
            <a:endParaRPr lang="ko-KR" altLang="en-US" dirty="0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7380312" y="217765"/>
            <a:ext cx="16379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800" b="1" dirty="0" smtClean="0">
                <a:latin typeface="Arial" charset="0"/>
              </a:rPr>
              <a:t>R1-160224</a:t>
            </a:r>
            <a:endParaRPr lang="en-US" altLang="en-US" sz="1800" b="1" dirty="0">
              <a:latin typeface="Arial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52400" y="174536"/>
            <a:ext cx="4995664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</a:t>
            </a: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NB-</a:t>
            </a:r>
            <a:r>
              <a:rPr lang="en-US" altLang="zh-CN" sz="1800" dirty="0" err="1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IoT</a:t>
            </a: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Ad-Hoc Meeting</a:t>
            </a:r>
            <a:endParaRPr lang="en-US" altLang="ja-JP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spcBef>
                <a:spcPct val="0"/>
              </a:spcBef>
              <a:buNone/>
            </a:pP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Budapest, Hungary, January 18-20, 2016</a:t>
            </a:r>
            <a:endParaRPr lang="zh-CN" altLang="zh-CN" sz="18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spcBef>
                <a:spcPct val="0"/>
              </a:spcBef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</a:t>
            </a: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item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2.1.2.1</a:t>
            </a:r>
            <a:endParaRPr lang="ja-JP" altLang="en-US" sz="1800" dirty="0"/>
          </a:p>
        </p:txBody>
      </p:sp>
    </p:spTree>
    <p:extLst>
      <p:ext uri="{BB962C8B-B14F-4D97-AF65-F5344CB8AC3E}">
        <p14:creationId xmlns:p14="http://schemas.microsoft.com/office/powerpoint/2010/main" val="2033044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143000"/>
          </a:xfrm>
        </p:spPr>
        <p:txBody>
          <a:bodyPr/>
          <a:lstStyle/>
          <a:p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Background</a:t>
            </a:r>
            <a:endParaRPr lang="ko-KR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207293"/>
            <a:ext cx="8229600" cy="4525963"/>
          </a:xfrm>
        </p:spPr>
        <p:txBody>
          <a:bodyPr>
            <a:noAutofit/>
          </a:bodyPr>
          <a:lstStyle/>
          <a:p>
            <a:r>
              <a:rPr lang="en-US" altLang="ko-KR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Power of 2 allocation as the minimum scheduling unit avoids the </a:t>
            </a:r>
            <a:r>
              <a:rPr lang="en-US" altLang="ko-KR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fragmentation of the time/frequency resource for different tone size. The scheduler can utilize all time/frequency resource efficiently. This improves frequency efficiency and good for the operators. This makes eNB implementation simplify and good for network vendors.</a:t>
            </a:r>
          </a:p>
          <a:p>
            <a:r>
              <a:rPr lang="en-US" altLang="ko-KR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Smaller granularity of the time assignment can minimize the transmission time. This reduces UE power consumption and good for NB-IoT UEs.</a:t>
            </a: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3746911"/>
            <a:ext cx="4496743" cy="31074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505552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Proposals on PUSCH</a:t>
            </a:r>
            <a:endParaRPr lang="ko-KR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One </a:t>
            </a:r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resource unit schedulable in PUSCH transmission consists of fixed </a:t>
            </a:r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X] </a:t>
            </a:r>
            <a:r>
              <a:rPr lang="en-US" altLang="ko-KR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msec</a:t>
            </a:r>
            <a:endParaRPr lang="ko-KR" altLang="ko-K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X(1</a:t>
            </a:r>
            <a:r>
              <a:rPr lang="en-US" altLang="ko-KR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15kHz</a:t>
            </a:r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is 8 </a:t>
            </a:r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 15 kHz case with single tone transmission</a:t>
            </a:r>
          </a:p>
          <a:p>
            <a:pPr lvl="1"/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X(1</a:t>
            </a:r>
            <a:r>
              <a:rPr lang="en-US" altLang="ko-KR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3.75kHz</a:t>
            </a:r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is 32</a:t>
            </a:r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 3.75 kHz case with single tone </a:t>
            </a:r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transmission</a:t>
            </a:r>
            <a:endParaRPr lang="en-US" altLang="ko-KR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357822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2091</TotalTime>
  <Words>141</Words>
  <Application>Microsoft Office PowerPoint</Application>
  <PresentationFormat>画面に合わせる (4:3)</PresentationFormat>
  <Paragraphs>13</Paragraphs>
  <Slides>3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3</vt:i4>
      </vt:variant>
    </vt:vector>
  </HeadingPairs>
  <TitlesOfParts>
    <vt:vector size="4" baseType="lpstr">
      <vt:lpstr>Office 테마</vt:lpstr>
      <vt:lpstr>WF on NB-PUSCH  resource unit size</vt:lpstr>
      <vt:lpstr>Background</vt:lpstr>
      <vt:lpstr>Proposals on PUSCH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Proposals</dc:title>
  <dc:creator>yunjung</dc:creator>
  <cp:lastModifiedBy>Hidetoshi Suzuki 03</cp:lastModifiedBy>
  <cp:revision>57</cp:revision>
  <dcterms:created xsi:type="dcterms:W3CDTF">2015-11-21T01:35:44Z</dcterms:created>
  <dcterms:modified xsi:type="dcterms:W3CDTF">2016-01-20T13:20:24Z</dcterms:modified>
</cp:coreProperties>
</file>