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79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909" autoAdjust="0"/>
    <p:restoredTop sz="94660"/>
  </p:normalViewPr>
  <p:slideViewPr>
    <p:cSldViewPr>
      <p:cViewPr>
        <p:scale>
          <a:sx n="75" d="100"/>
          <a:sy n="75" d="100"/>
        </p:scale>
        <p:origin x="-1710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1/20/2016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1/20/2016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1/20/2016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1/20/2016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1/20/2016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NB-PRACH design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Huawei, </a:t>
            </a:r>
            <a:r>
              <a:rPr lang="en-US" dirty="0" err="1" smtClean="0">
                <a:solidFill>
                  <a:schemeClr val="tx1"/>
                </a:solidFill>
              </a:rPr>
              <a:t>HiSilicon</a:t>
            </a:r>
            <a:r>
              <a:rPr lang="en-US" dirty="0" smtClean="0">
                <a:solidFill>
                  <a:schemeClr val="tx1"/>
                </a:solidFill>
              </a:rPr>
              <a:t>, Qualcomm…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R1-160218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499566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NB-</a:t>
            </a: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IoT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 Ad-Hoc Meeting</a:t>
            </a:r>
            <a:endParaRPr lang="en-US" altLang="ja-JP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Budapest, Hungary, January 18-20, 2016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2.1.2.2</a:t>
            </a:r>
            <a:endParaRPr lang="ja-JP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8363272" cy="5472608"/>
          </a:xfrm>
        </p:spPr>
        <p:txBody>
          <a:bodyPr>
            <a:normAutofit/>
          </a:bodyPr>
          <a:lstStyle/>
          <a:p>
            <a:pPr lvl="0"/>
            <a:r>
              <a:rPr lang="en-US" altLang="zh-CN" sz="2500" dirty="0" smtClean="0"/>
              <a:t>Define three NB-PRACH formats respectively for 144 dB, 154 dB and 164 dB MCL.</a:t>
            </a:r>
          </a:p>
          <a:p>
            <a:pPr lvl="0"/>
            <a:r>
              <a:rPr lang="en-US" altLang="zh-CN" sz="2500" dirty="0" smtClean="0"/>
              <a:t>All NB-PRACH formats are based on single-tone hopping.</a:t>
            </a:r>
          </a:p>
          <a:p>
            <a:r>
              <a:rPr lang="en-US" altLang="zh-CN" sz="2500" dirty="0" smtClean="0"/>
              <a:t>[x] different hopping steps are defined for an NB-PRACH transmission.</a:t>
            </a:r>
          </a:p>
          <a:p>
            <a:pPr lvl="1"/>
            <a:r>
              <a:rPr lang="en-US" altLang="zh-CN" sz="2100" dirty="0" smtClean="0"/>
              <a:t>FFS for the hopping steps, </a:t>
            </a:r>
            <a:r>
              <a:rPr lang="en-US" altLang="zh-CN" sz="2100" dirty="0" err="1" smtClean="0"/>
              <a:t>e.g</a:t>
            </a:r>
            <a:r>
              <a:rPr lang="en-US" altLang="zh-CN" sz="2100" dirty="0" smtClean="0"/>
              <a:t>, 3.75kHz and 22.5kHz</a:t>
            </a:r>
          </a:p>
          <a:p>
            <a:pPr lvl="1"/>
            <a:r>
              <a:rPr lang="en-US" altLang="zh-CN" sz="2100" dirty="0" smtClean="0"/>
              <a:t>FFS for the value of x  </a:t>
            </a:r>
            <a:endParaRPr lang="en-US" altLang="zh-CN" sz="1700" dirty="0" smtClean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500" dirty="0" smtClean="0"/>
              <a:t>NB-PRACH resources are configured by higher layers</a:t>
            </a:r>
          </a:p>
          <a:p>
            <a:pPr marL="742950" lvl="2" indent="-342900"/>
            <a:r>
              <a:rPr lang="en-US" altLang="zh-CN" sz="2100" dirty="0" smtClean="0"/>
              <a:t>Multiplexing of NB-PRACH formats is supported in time and/or frequency and/or code</a:t>
            </a:r>
            <a:endParaRPr lang="zh-CN" altLang="zh-CN" sz="2500" dirty="0" smtClean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3353</TotalTime>
  <Words>104</Words>
  <Application>Microsoft Office PowerPoint</Application>
  <PresentationFormat>全屏显示(4:3)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WF on NB-PRACH design</vt:lpstr>
      <vt:lpstr>Proposals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z00133227</cp:lastModifiedBy>
  <cp:revision>207</cp:revision>
  <dcterms:created xsi:type="dcterms:W3CDTF">2015-04-22T00:12:23Z</dcterms:created>
  <dcterms:modified xsi:type="dcterms:W3CDTF">2016-01-20T11:45:05Z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(4)R2J8pMDYHJOmx6RgnbsqkeE8BPTBmJjIp64DZoxLvDPBBXYqY1O+98vy5XBVP9oQ/6Kq3VYT
Mpd9TTKXclNACmwbFN0qFKmjbs9neocGpJuptzHPhGJdRBSwutdqyrdEyQk2OtddJrd3VNbf
7343nbqBLrtq9lJs2I8Paz9XLqKsq7R1eHJawcr6xg6YxPESufyd27Rz4zqfc+CbS6/jSO83
IdThl1rqpwEtR9LGYH</vt:lpwstr>
  </property>
  <property fmtid="{D5CDD505-2E9C-101B-9397-08002B2CF9AE}" pid="4" name="_new_ms_pID_725431">
    <vt:lpwstr>Ok5qrQUY7UKHmsCvXqKtSjKlIUd0Ex6qLQWRgAI0I7VDc9oZUMWUlE
1ggqKGLzzMNwJipZDfPH0VGrbnYV3AvMQCpi1FOZUN5JvytQ5APtx5Aq7ScMPLDX4r6er69t
e5TsvNXVUiKtDgaX7XnUWeFoccFCd3x0NHy3EcdKID+iDNuoTJPKuHrPjDAXJGwv0AAm9LwX
wrZJl0g77HWozjqpOCKnj4ksMAdWfxfOW+Gr</vt:lpwstr>
  </property>
  <property fmtid="{D5CDD505-2E9C-101B-9397-08002B2CF9AE}" pid="5" name="_new_ms_pID_725432">
    <vt:lpwstr>g+G8FX4wm6JRImwBTTc1pTC/OqQwWy6/Riyw
eQ3E0e0OvcBS8Qy9tiD7oqQHMT3kD1HzuhNMCZKr0X/jSxu3eOnsE2vbLZVY6ODcXW+CCSTp
DITQ4Dz9FIwd2DYtb/qAkUOosYdZs33CNzzzWkdeGh2xEDY4gfyRDCFTODS90FL2+kS0H1bu
GikbFaS3S5Om2KTyVbwG4BsB7+IEWPNnY6zs7/1ukpow4qmMfyPLjr</vt:lpwstr>
  </property>
  <property fmtid="{D5CDD505-2E9C-101B-9397-08002B2CF9AE}" pid="6" name="_new_ms_pID_725433">
    <vt:lpwstr>azy9HE7rnVIfjaLFiW
orLLgA==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1453290283</vt:lpwstr>
  </property>
</Properties>
</file>