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72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 for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single-tone only 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Samsung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R1-160216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January 18-20,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2.1.2.1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 fontScale="92500"/>
          </a:bodyPr>
          <a:lstStyle/>
          <a:p>
            <a:r>
              <a:rPr lang="en-US" altLang="zh-CN" sz="2500" dirty="0" smtClean="0"/>
              <a:t>In the WID [RP-152284], it has specified that </a:t>
            </a:r>
          </a:p>
          <a:p>
            <a:pPr marL="457200" lvl="1" indent="0">
              <a:buNone/>
            </a:pPr>
            <a:r>
              <a:rPr lang="en-US" altLang="zh-CN" sz="2100" dirty="0" smtClean="0"/>
              <a:t>For </a:t>
            </a:r>
            <a:r>
              <a:rPr lang="en-US" altLang="zh-CN" sz="2100" dirty="0"/>
              <a:t>the uplink: </a:t>
            </a:r>
          </a:p>
          <a:p>
            <a:pPr marL="742950" lvl="2" indent="-285750">
              <a:buFont typeface="Calibri" panose="020F0502020204030204" pitchFamily="34" charset="0"/>
              <a:buChar char="–"/>
            </a:pPr>
            <a:r>
              <a:rPr lang="en-US" altLang="zh-CN" sz="2200" dirty="0" smtClean="0"/>
              <a:t>Single </a:t>
            </a:r>
            <a:r>
              <a:rPr lang="en-US" altLang="zh-CN" sz="2200" dirty="0"/>
              <a:t>tone transmissions are supported. Two numerologies should be configurable by the network for single-tone transmission: 3.75 kHz and 15 kHz. A cyclic prefix is inserted. Frequency domain </a:t>
            </a:r>
            <a:r>
              <a:rPr lang="en-US" altLang="zh-CN" sz="2200" dirty="0" err="1"/>
              <a:t>sinc</a:t>
            </a:r>
            <a:r>
              <a:rPr lang="en-US" altLang="zh-CN" sz="2200" dirty="0"/>
              <a:t> pulse-shaping in the physical layer description.</a:t>
            </a:r>
          </a:p>
          <a:p>
            <a:pPr marL="800100" lvl="2" indent="-342900">
              <a:buFont typeface="Calibri" panose="020F0502020204030204" pitchFamily="34" charset="0"/>
              <a:buChar char="–"/>
            </a:pPr>
            <a:r>
              <a:rPr lang="en-US" altLang="zh-CN" sz="2200" dirty="0" smtClean="0"/>
              <a:t>Multi-tone </a:t>
            </a:r>
            <a:r>
              <a:rPr lang="en-US" altLang="zh-CN" sz="2200" dirty="0"/>
              <a:t>transmissions are supported, based on SC-FDMA with 15 kHz UL subcarrier spacing.</a:t>
            </a:r>
          </a:p>
          <a:p>
            <a:pPr marL="800100" lvl="2" indent="-342900">
              <a:buFont typeface="Calibri" panose="020F0502020204030204" pitchFamily="34" charset="0"/>
              <a:buChar char="–"/>
            </a:pPr>
            <a:r>
              <a:rPr lang="en-US" altLang="zh-CN" sz="2200" dirty="0" smtClean="0"/>
              <a:t>FFS</a:t>
            </a:r>
            <a:r>
              <a:rPr lang="en-US" altLang="zh-CN" sz="2200" dirty="0"/>
              <a:t>: Additional mechanisms for PAPR reduction.</a:t>
            </a:r>
          </a:p>
          <a:p>
            <a:pPr marL="800100" lvl="2" indent="-342900">
              <a:buFont typeface="Calibri" panose="020F0502020204030204" pitchFamily="34" charset="0"/>
              <a:buChar char="–"/>
            </a:pPr>
            <a:r>
              <a:rPr lang="en-US" altLang="zh-CN" sz="2200" dirty="0" smtClean="0"/>
              <a:t>The </a:t>
            </a:r>
            <a:r>
              <a:rPr lang="en-US" altLang="zh-CN" sz="2200" dirty="0"/>
              <a:t>UE shall indicate the support single-tone and/or multi-tone, details to be discussed by RAN </a:t>
            </a:r>
            <a:r>
              <a:rPr lang="en-US" altLang="zh-CN" sz="2200" dirty="0" smtClean="0"/>
              <a:t>WGs</a:t>
            </a:r>
          </a:p>
          <a:p>
            <a:pPr marL="514350" lvl="1" indent="-457200">
              <a:buFont typeface="Arial" panose="020B0604020202020204" pitchFamily="34" charset="0"/>
              <a:buChar char="•"/>
            </a:pPr>
            <a:r>
              <a:rPr lang="en-US" altLang="zh-CN" sz="2600" dirty="0" smtClean="0"/>
              <a:t>For UEs that is only capable of single-tone transmission, TPSK modulation can be supported to achieve higher peak data rate and maintain the same PAPR as single-tone modulation with BPSK and QPSK.</a:t>
            </a:r>
            <a:endParaRPr lang="en-US" altLang="zh-CN" sz="2600" dirty="0"/>
          </a:p>
          <a:p>
            <a:pPr lvl="1"/>
            <a:endParaRPr lang="en-US" altLang="zh-CN" sz="2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r>
              <a:rPr lang="en-US" altLang="zh-CN" sz="2500" dirty="0" smtClean="0"/>
              <a:t>For single-tone only transmissions, TPSK is supported.</a:t>
            </a:r>
          </a:p>
          <a:p>
            <a:pPr lvl="1"/>
            <a:r>
              <a:rPr lang="en-US" altLang="zh-CN" sz="2100" dirty="0" smtClean="0"/>
              <a:t>Both numerologies,3.75 kHz tone spacing and 15 kHz tone spacing, supports TPSK.</a:t>
            </a:r>
          </a:p>
          <a:p>
            <a:pPr lvl="1"/>
            <a:r>
              <a:rPr lang="en-US" altLang="zh-CN" sz="2100" dirty="0" smtClean="0"/>
              <a:t>Exact TPSK formats to be supported </a:t>
            </a:r>
            <a:r>
              <a:rPr lang="en-US" altLang="zh-CN" sz="2100" smtClean="0"/>
              <a:t>are FFS.</a:t>
            </a:r>
            <a:endParaRPr lang="en-US" altLang="zh-CN" sz="2100" dirty="0"/>
          </a:p>
        </p:txBody>
      </p:sp>
    </p:spTree>
    <p:extLst>
      <p:ext uri="{BB962C8B-B14F-4D97-AF65-F5344CB8AC3E}">
        <p14:creationId xmlns:p14="http://schemas.microsoft.com/office/powerpoint/2010/main" val="2081128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3318</TotalTime>
  <Words>190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ＭＳ Ｐゴシック</vt:lpstr>
      <vt:lpstr>宋体</vt:lpstr>
      <vt:lpstr>Arial</vt:lpstr>
      <vt:lpstr>Calibri</vt:lpstr>
      <vt:lpstr>Office Theme</vt:lpstr>
      <vt:lpstr>Proposal for NB-IoT single-tone only UE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PM:</cp:lastModifiedBy>
  <cp:revision>218</cp:revision>
  <dcterms:created xsi:type="dcterms:W3CDTF">2015-04-22T00:12:23Z</dcterms:created>
  <dcterms:modified xsi:type="dcterms:W3CDTF">2016-01-19T14:50:57Z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(4)4Gr19O3uU0kSeMyZKHs5lcv7yqMOA+yrNnntBKx9fUHaAyD3Xf8aW6aPTcJcb/agfNqj+tNx
A069qdOtk7nZX5r4rRoUMpHDZ8G3LtBn9fMt0XbIWm/f0621uOqrTc1swmovd2W8FfXGHxeL
UUTyyAuUW8x2mAz8ZKz0QYPTXPv6qgvgsKGd5uQoJk0kZIlZCYmxqCXEkxPRTlIVbjeculyJ
V3evWoOkVUwgT5yTfn</vt:lpwstr>
  </property>
  <property fmtid="{D5CDD505-2E9C-101B-9397-08002B2CF9AE}" pid="4" name="_new_ms_pID_725431">
    <vt:lpwstr>jvOb068quxcQaQquGYbN6yNSI3OCTA9vbd9QpH2JGTKxc6XQjPTNUs
QfX7CoxlGAT35voEaUJS4z+GnkpkckONwsyqVj0H/wdsOC4VTarfNMEDG9lNdNzEI8bTDwLD
IqX5A5A55dA+P47fadua1hf0psMTLUFDj3L3XD5HNol97x2DVvR/EmBqB3DvWAZDkl9bBMbr
LP+FN3swIWBNGDVVAYqHuurfzK/bdA7TEz+p</vt:lpwstr>
  </property>
  <property fmtid="{D5CDD505-2E9C-101B-9397-08002B2CF9AE}" pid="5" name="_new_ms_pID_725432">
    <vt:lpwstr>GWe87SfluAJqYj2KVR2bPvD+F4as7s6M6ep0
HSXMRp/FTCkZ/Rzqp2CfJ0acbH2+srb3opotp4LbTax7J+hjXi6uWt6tA6Iycsap5INYEEY4
ZMLMb+kkya44QZaVnr+5GLQcz4BgOoo5lu9/zpMb8P346ousMmV10ogcjEO7JjprgbJBnwOQ
clYHGwl0AjzxJTHgLr2GpZm64M3HTmPI9kcCEzxGvFOSxfg+K16fEN</vt:lpwstr>
  </property>
  <property fmtid="{D5CDD505-2E9C-101B-9397-08002B2CF9AE}" pid="6" name="_new_ms_pID_725433">
    <vt:lpwstr>m2XTvzlfPap8jW36La
vV5Klw==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1453107448</vt:lpwstr>
  </property>
</Properties>
</file>