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Way forward on </a:t>
            </a:r>
            <a:r>
              <a:rPr lang="en-US" altLang="ja-JP" sz="4000" dirty="0"/>
              <a:t>m</a:t>
            </a:r>
            <a:r>
              <a:rPr lang="en-US" altLang="ja-JP" sz="4000" dirty="0" smtClean="0"/>
              <a:t>ultiple PRBs operation for NB-</a:t>
            </a:r>
            <a:r>
              <a:rPr lang="en-US" altLang="ja-JP" sz="4000" dirty="0" err="1" smtClean="0"/>
              <a:t>IoT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259632" y="4509120"/>
            <a:ext cx="6266328" cy="1080120"/>
          </a:xfrm>
        </p:spPr>
        <p:txBody>
          <a:bodyPr>
            <a:noAutofit/>
          </a:bodyPr>
          <a:lstStyle/>
          <a:p>
            <a:r>
              <a:rPr lang="en-US" altLang="ja-JP" sz="2800" dirty="0"/>
              <a:t>NTT DOCOMO</a:t>
            </a:r>
            <a:r>
              <a:rPr lang="en-US" altLang="ja-JP" sz="2800" dirty="0" smtClean="0"/>
              <a:t>, Alcatel-Lucent, AT&amp;T, Ericsson, Intel,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Nokia</a:t>
            </a:r>
            <a:endParaRPr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TSG RAN WG1 NB-</a:t>
            </a:r>
            <a:r>
              <a:rPr lang="en-US" altLang="ja-JP" dirty="0" err="1"/>
              <a:t>IoT</a:t>
            </a:r>
            <a:r>
              <a:rPr lang="en-US" altLang="ja-JP" dirty="0"/>
              <a:t> Ad-Hoc </a:t>
            </a:r>
            <a:r>
              <a:rPr lang="en-US" altLang="ja-JP" dirty="0" smtClean="0"/>
              <a:t>Meeting</a:t>
            </a:r>
            <a:endParaRPr lang="en-US" altLang="ja-JP" dirty="0"/>
          </a:p>
          <a:p>
            <a:r>
              <a:rPr lang="en-US" altLang="ja-JP" dirty="0"/>
              <a:t>Budapest, Hungary, 18th – 20th January 2016</a:t>
            </a:r>
          </a:p>
          <a:p>
            <a:r>
              <a:rPr lang="en-GB" altLang="ja-JP" dirty="0" smtClean="0"/>
              <a:t>Agenda Item: 2.1.1.3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R1-160212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Proposals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83042" y="1196752"/>
            <a:ext cx="8229600" cy="3795442"/>
          </a:xfrm>
        </p:spPr>
        <p:txBody>
          <a:bodyPr>
            <a:normAutofit/>
          </a:bodyPr>
          <a:lstStyle/>
          <a:p>
            <a:pPr lvl="0"/>
            <a:r>
              <a:rPr lang="en-US" altLang="ja-JP" sz="2800" dirty="0" smtClean="0"/>
              <a:t>Multiple PRB </a:t>
            </a:r>
            <a:r>
              <a:rPr lang="en-US" altLang="ja-JP" sz="2800" dirty="0" smtClean="0"/>
              <a:t>operation </a:t>
            </a:r>
            <a:r>
              <a:rPr lang="en-US" altLang="ja-JP" sz="2800" dirty="0" smtClean="0"/>
              <a:t>for NB-</a:t>
            </a:r>
            <a:r>
              <a:rPr lang="en-US" altLang="ja-JP" sz="2800" dirty="0" err="1" smtClean="0"/>
              <a:t>IoT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>is supported.</a:t>
            </a:r>
          </a:p>
          <a:p>
            <a:pPr lvl="1"/>
            <a:r>
              <a:rPr lang="en-US" altLang="ja-JP" sz="2400" dirty="0" smtClean="0"/>
              <a:t>Define one NB-</a:t>
            </a:r>
            <a:r>
              <a:rPr lang="en-US" altLang="ja-JP" sz="2400" dirty="0" err="1" smtClean="0"/>
              <a:t>IoT</a:t>
            </a:r>
            <a:r>
              <a:rPr lang="en-US" altLang="ja-JP" sz="2400" dirty="0" smtClean="0"/>
              <a:t> PRB containing NB-PSS/SSS and NB-PBCH as the anchor PRB</a:t>
            </a:r>
          </a:p>
          <a:p>
            <a:pPr lvl="2"/>
            <a:r>
              <a:rPr lang="en-US" altLang="ja-JP" sz="2000" dirty="0" smtClean="0"/>
              <a:t>FFS: which PRB is  defined as the anchor PRB</a:t>
            </a:r>
          </a:p>
          <a:p>
            <a:pPr lvl="1"/>
            <a:r>
              <a:rPr lang="en-US" altLang="ja-JP" sz="2400" dirty="0" smtClean="0"/>
              <a:t>Additional PRBs are configured by SIB or RRC signaling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pPr lvl="2"/>
            <a:r>
              <a:rPr lang="en-US" altLang="ja-JP" sz="2000" dirty="0" smtClean="0"/>
              <a:t>FFS: Dynamic PRB indication via DCI</a:t>
            </a:r>
          </a:p>
        </p:txBody>
      </p:sp>
    </p:spTree>
    <p:extLst>
      <p:ext uri="{BB962C8B-B14F-4D97-AF65-F5344CB8AC3E}">
        <p14:creationId xmlns:p14="http://schemas.microsoft.com/office/powerpoint/2010/main" val="40774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5286</TotalTime>
  <Words>88</Words>
  <Application>Microsoft Office PowerPoint</Application>
  <PresentationFormat>画面に合わせる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Way forward on multiple PRBs operation for NB-IoT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149</cp:revision>
  <dcterms:created xsi:type="dcterms:W3CDTF">2015-02-03T00:53:02Z</dcterms:created>
  <dcterms:modified xsi:type="dcterms:W3CDTF">2016-01-19T14:14:29Z</dcterms:modified>
</cp:coreProperties>
</file>