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87500" autoAdjust="0"/>
  </p:normalViewPr>
  <p:slideViewPr>
    <p:cSldViewPr>
      <p:cViewPr varScale="1">
        <p:scale>
          <a:sx n="61" d="100"/>
          <a:sy n="61" d="100"/>
        </p:scale>
        <p:origin x="-78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01836-6DB2-41E3-97E9-D0DE190BDD17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1BDD5-AE10-4D5D-BAB7-D2775AC3F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4437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BDD5-AE10-4D5D-BAB7-D2775AC3F9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425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NB-</a:t>
            </a:r>
            <a:r>
              <a:rPr lang="en-US" dirty="0" err="1" smtClean="0"/>
              <a:t>IoT</a:t>
            </a:r>
            <a:r>
              <a:rPr lang="en-US" dirty="0" smtClean="0"/>
              <a:t> Transmission Schemes and Transmission Modes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8136904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Huawei, HiSilicon,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CMCC, Ericsson, Intel, 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Lenovo, </a:t>
            </a:r>
            <a:r>
              <a:rPr lang="en-US" altLang="zh-CN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R1-160211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5629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lang="en-US" altLang="ja-JP" sz="24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meeting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Budapest, Hungary, 18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- 20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January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</a:t>
            </a:r>
            <a:r>
              <a:rPr lang="en-US" altLang="ja-JP" sz="240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item 2.1.1.3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altLang="zh-CN" dirty="0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268760"/>
            <a:ext cx="8643998" cy="5589240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800" dirty="0" smtClean="0"/>
              <a:t>There are two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downlink transmission schemes defined in all operation modes:</a:t>
            </a:r>
          </a:p>
          <a:p>
            <a:pPr lvl="1"/>
            <a:r>
              <a:rPr lang="en-US" sz="2400" dirty="0" smtClean="0"/>
              <a:t>Single antenna port</a:t>
            </a:r>
          </a:p>
          <a:p>
            <a:pPr lvl="1"/>
            <a:r>
              <a:rPr lang="en-US" sz="2400" dirty="0" smtClean="0"/>
              <a:t>Two antenna ports, using transmit diversity, i.e. SFBC</a:t>
            </a:r>
          </a:p>
          <a:p>
            <a:r>
              <a:rPr lang="en-US" sz="2800" dirty="0" smtClean="0"/>
              <a:t>No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transmission mode is defined using any other transmission scheme</a:t>
            </a:r>
          </a:p>
          <a:p>
            <a:r>
              <a:rPr lang="en-US" sz="2800" dirty="0" smtClean="0"/>
              <a:t>For NB-PDCCH and NB-PDSCH configured by C-RNTI:</a:t>
            </a:r>
          </a:p>
          <a:p>
            <a:pPr lvl="1"/>
            <a:r>
              <a:rPr lang="en-US" sz="2400" dirty="0" smtClean="0"/>
              <a:t>Define NB-</a:t>
            </a:r>
            <a:r>
              <a:rPr lang="en-US" sz="2400" dirty="0" err="1" smtClean="0"/>
              <a:t>IoT</a:t>
            </a:r>
            <a:r>
              <a:rPr lang="en-US" sz="2400" dirty="0" smtClean="0"/>
              <a:t> Transmission Modes corresponding to LTE TM1 and LTE TM2</a:t>
            </a:r>
          </a:p>
          <a:p>
            <a:r>
              <a:rPr lang="en-US" sz="2800" dirty="0" smtClean="0"/>
              <a:t>For NB-PDCCH and NB-PDSCH configured by other RNTIs (</a:t>
            </a:r>
            <a:r>
              <a:rPr lang="en-US" sz="2800" smtClean="0"/>
              <a:t>if other RNTIs are defined):</a:t>
            </a:r>
            <a:endParaRPr lang="en-US" sz="2800" dirty="0" smtClean="0"/>
          </a:p>
          <a:p>
            <a:pPr lvl="1"/>
            <a:r>
              <a:rPr lang="en-US" sz="2400" dirty="0" smtClean="0"/>
              <a:t>If the number of NB-PBCH antenna port is 1, single-antenna port, otherwise transmit diversity, i.e. SFBC</a:t>
            </a:r>
          </a:p>
        </p:txBody>
      </p:sp>
    </p:spTree>
    <p:extLst>
      <p:ext uri="{BB962C8B-B14F-4D97-AF65-F5344CB8AC3E}">
        <p14:creationId xmlns=""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7863</TotalTime>
  <Words>135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NB-IoT Transmission Schemes and Transmission Modes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Multiplexing for NB-IoT</dc:title>
  <dc:creator>ZTE</dc:creator>
  <cp:lastModifiedBy>Matthew Webb</cp:lastModifiedBy>
  <cp:revision>469</cp:revision>
  <dcterms:created xsi:type="dcterms:W3CDTF">2014-10-08T06:45:16Z</dcterms:created>
  <dcterms:modified xsi:type="dcterms:W3CDTF">2016-01-19T10:44:36Z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1461323253</vt:i4>
  </property>
  <property fmtid="{D5CDD505-2E9C-101B-9397-08002B2CF9AE}" pid="4" name="_EmailSubject">
    <vt:lpwstr>[NB-IoT][Frame]</vt:lpwstr>
  </property>
  <property fmtid="{D5CDD505-2E9C-101B-9397-08002B2CF9AE}" pid="5" name="_AuthorEmail">
    <vt:lpwstr>Feifei.Sun@mediatek.com</vt:lpwstr>
  </property>
  <property fmtid="{D5CDD505-2E9C-101B-9397-08002B2CF9AE}" pid="6" name="_AuthorEmailDisplayName">
    <vt:lpwstr>Feifei Sun (孙霏菲)</vt:lpwstr>
  </property>
  <property fmtid="{D5CDD505-2E9C-101B-9397-08002B2CF9AE}" pid="7" name="_new_ms_pID_72543">
    <vt:lpwstr>(3)e+dzAsnC6cUSNLBVF0Hjhzfhd5SwlJrLJ58Qy7ojNi3+/qr7HHivHdbUJBRJwV4/hwua+ArZ
+y5i/QIBZq4JBDAMwgzfkI/PPl2et6jjy3jnFKv21m0vqsWtHgUIqQCSl6fF834fFvrMB/Om
8+il3PTKtMIOMxhIjzIXffQP9xqK8cCD8dYwSrK/yuBKcn+ylEW+1AnbI9SwUJO6J+TbDOOm
XjAOB2RttIyllr3T0F</vt:lpwstr>
  </property>
  <property fmtid="{D5CDD505-2E9C-101B-9397-08002B2CF9AE}" pid="8" name="_new_ms_pID_725431">
    <vt:lpwstr>C2sBfrS6qJ/2euOjzMj89S0TZecWb0Ephkkg+CB4eTqkhz1N0rfqEk
xhIzhOk0rRujezrTjiuYI0IfNxv2DtVdS1LMU4i7HxkjhaVqYQkqglARx4fEDCg8erZOHLga
RNI0l7smr3YKnAmTXhrkFSBJxdMzWNsQu0g1/sTTv8wWs4K1cqCEVGv860naKgty/xN5pKwR
LE7G7/tcGBHqsSoryyAxsqvBNvui2UAklv4g</vt:lpwstr>
  </property>
  <property fmtid="{D5CDD505-2E9C-101B-9397-08002B2CF9AE}" pid="9" name="_new_ms_pID_725432">
    <vt:lpwstr>WMX9wNfO161/n2jyVyfnj2E8psFNRyMTmmzf
BChHSgShoR1kUo5X6PGN93sIDWxOf4dqCUKe0C0cSMTsDGHM59LSIhPxIwvxluBkS8IP2f7S
Y9pZWasOfrXa+V0Wi3IUDF1vAeETcWywytrgTwNhVpg=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1453199909</vt:lpwstr>
  </property>
</Properties>
</file>